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sldIdLst>
    <p:sldId id="303" r:id="rId5"/>
    <p:sldId id="343" r:id="rId6"/>
    <p:sldId id="344" r:id="rId7"/>
    <p:sldId id="327" r:id="rId8"/>
    <p:sldId id="324" r:id="rId9"/>
    <p:sldId id="345" r:id="rId10"/>
    <p:sldId id="346" r:id="rId11"/>
    <p:sldId id="325" r:id="rId12"/>
    <p:sldId id="326" r:id="rId13"/>
    <p:sldId id="328" r:id="rId14"/>
    <p:sldId id="335" r:id="rId15"/>
    <p:sldId id="329" r:id="rId16"/>
    <p:sldId id="330" r:id="rId17"/>
    <p:sldId id="331" r:id="rId18"/>
    <p:sldId id="338" r:id="rId19"/>
    <p:sldId id="358" r:id="rId20"/>
    <p:sldId id="359" r:id="rId21"/>
    <p:sldId id="360" r:id="rId22"/>
    <p:sldId id="361" r:id="rId23"/>
    <p:sldId id="362" r:id="rId24"/>
    <p:sldId id="363" r:id="rId25"/>
    <p:sldId id="365" r:id="rId26"/>
    <p:sldId id="364" r:id="rId27"/>
    <p:sldId id="366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622EC-AEEC-4AF6-9C27-688B1C132338}" v="28" dt="2025-08-26T15:12:41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dget Lidy" userId="12264657-d269-4f76-83fc-8b57a7c76a17" providerId="ADAL" clId="{345622EC-AEEC-4AF6-9C27-688B1C132338}"/>
    <pc:docChg chg="undo custSel addSld delSld modSld sldOrd">
      <pc:chgData name="Bridget Lidy" userId="12264657-d269-4f76-83fc-8b57a7c76a17" providerId="ADAL" clId="{345622EC-AEEC-4AF6-9C27-688B1C132338}" dt="2025-08-26T15:17:57.562" v="2451" actId="14"/>
      <pc:docMkLst>
        <pc:docMk/>
      </pc:docMkLst>
      <pc:sldChg chg="modSp mod ord">
        <pc:chgData name="Bridget Lidy" userId="12264657-d269-4f76-83fc-8b57a7c76a17" providerId="ADAL" clId="{345622EC-AEEC-4AF6-9C27-688B1C132338}" dt="2025-08-26T15:09:22.951" v="2238" actId="6549"/>
        <pc:sldMkLst>
          <pc:docMk/>
          <pc:sldMk cId="3731653458" sldId="324"/>
        </pc:sldMkLst>
        <pc:spChg chg="mod">
          <ac:chgData name="Bridget Lidy" userId="12264657-d269-4f76-83fc-8b57a7c76a17" providerId="ADAL" clId="{345622EC-AEEC-4AF6-9C27-688B1C132338}" dt="2025-08-26T15:09:22.951" v="2238" actId="6549"/>
          <ac:spMkLst>
            <pc:docMk/>
            <pc:sldMk cId="3731653458" sldId="324"/>
            <ac:spMk id="2" creationId="{5FD7B96D-6782-7DEC-697B-622B8C785974}"/>
          </ac:spMkLst>
        </pc:spChg>
      </pc:sldChg>
      <pc:sldChg chg="modSp mod">
        <pc:chgData name="Bridget Lidy" userId="12264657-d269-4f76-83fc-8b57a7c76a17" providerId="ADAL" clId="{345622EC-AEEC-4AF6-9C27-688B1C132338}" dt="2025-08-26T15:17:09.620" v="2448" actId="1076"/>
        <pc:sldMkLst>
          <pc:docMk/>
          <pc:sldMk cId="3845520829" sldId="325"/>
        </pc:sldMkLst>
        <pc:spChg chg="mod">
          <ac:chgData name="Bridget Lidy" userId="12264657-d269-4f76-83fc-8b57a7c76a17" providerId="ADAL" clId="{345622EC-AEEC-4AF6-9C27-688B1C132338}" dt="2025-08-26T15:17:03.866" v="2447" actId="255"/>
          <ac:spMkLst>
            <pc:docMk/>
            <pc:sldMk cId="3845520829" sldId="325"/>
            <ac:spMk id="4" creationId="{3445B293-15D1-E415-51FC-A909F9C1BA21}"/>
          </ac:spMkLst>
        </pc:spChg>
        <pc:spChg chg="mod">
          <ac:chgData name="Bridget Lidy" userId="12264657-d269-4f76-83fc-8b57a7c76a17" providerId="ADAL" clId="{345622EC-AEEC-4AF6-9C27-688B1C132338}" dt="2025-08-26T15:17:09.620" v="2448" actId="1076"/>
          <ac:spMkLst>
            <pc:docMk/>
            <pc:sldMk cId="3845520829" sldId="325"/>
            <ac:spMk id="6" creationId="{68B5D2B9-8797-66E0-24B5-81DDBF4370DC}"/>
          </ac:spMkLst>
        </pc:spChg>
      </pc:sldChg>
      <pc:sldChg chg="modSp mod">
        <pc:chgData name="Bridget Lidy" userId="12264657-d269-4f76-83fc-8b57a7c76a17" providerId="ADAL" clId="{345622EC-AEEC-4AF6-9C27-688B1C132338}" dt="2025-08-25T21:07:19.193" v="1125" actId="5793"/>
        <pc:sldMkLst>
          <pc:docMk/>
          <pc:sldMk cId="1399672328" sldId="326"/>
        </pc:sldMkLst>
        <pc:spChg chg="mod">
          <ac:chgData name="Bridget Lidy" userId="12264657-d269-4f76-83fc-8b57a7c76a17" providerId="ADAL" clId="{345622EC-AEEC-4AF6-9C27-688B1C132338}" dt="2025-08-25T21:07:19.193" v="1125" actId="5793"/>
          <ac:spMkLst>
            <pc:docMk/>
            <pc:sldMk cId="1399672328" sldId="326"/>
            <ac:spMk id="6" creationId="{FF0A8A4B-A9F1-E0C6-8CCB-F4BCA770F4CB}"/>
          </ac:spMkLst>
        </pc:spChg>
      </pc:sldChg>
      <pc:sldChg chg="modSp mod ord">
        <pc:chgData name="Bridget Lidy" userId="12264657-d269-4f76-83fc-8b57a7c76a17" providerId="ADAL" clId="{345622EC-AEEC-4AF6-9C27-688B1C132338}" dt="2025-08-26T15:09:15.232" v="2237" actId="20577"/>
        <pc:sldMkLst>
          <pc:docMk/>
          <pc:sldMk cId="4123101347" sldId="327"/>
        </pc:sldMkLst>
        <pc:spChg chg="mod">
          <ac:chgData name="Bridget Lidy" userId="12264657-d269-4f76-83fc-8b57a7c76a17" providerId="ADAL" clId="{345622EC-AEEC-4AF6-9C27-688B1C132338}" dt="2025-08-26T15:09:15.232" v="2237" actId="20577"/>
          <ac:spMkLst>
            <pc:docMk/>
            <pc:sldMk cId="4123101347" sldId="327"/>
            <ac:spMk id="3" creationId="{10599AFF-E533-3BA1-ECFE-CF6D3B14B345}"/>
          </ac:spMkLst>
        </pc:spChg>
      </pc:sldChg>
      <pc:sldChg chg="addSp delSp modSp mod">
        <pc:chgData name="Bridget Lidy" userId="12264657-d269-4f76-83fc-8b57a7c76a17" providerId="ADAL" clId="{345622EC-AEEC-4AF6-9C27-688B1C132338}" dt="2025-08-25T21:09:44.556" v="1205" actId="1076"/>
        <pc:sldMkLst>
          <pc:docMk/>
          <pc:sldMk cId="1075883908" sldId="328"/>
        </pc:sldMkLst>
        <pc:spChg chg="mod">
          <ac:chgData name="Bridget Lidy" userId="12264657-d269-4f76-83fc-8b57a7c76a17" providerId="ADAL" clId="{345622EC-AEEC-4AF6-9C27-688B1C132338}" dt="2025-08-25T21:09:44.556" v="1205" actId="1076"/>
          <ac:spMkLst>
            <pc:docMk/>
            <pc:sldMk cId="1075883908" sldId="328"/>
            <ac:spMk id="2" creationId="{BBEDA9C2-69F2-F20A-C10F-4DE6D1D09A9A}"/>
          </ac:spMkLst>
        </pc:spChg>
        <pc:spChg chg="add del">
          <ac:chgData name="Bridget Lidy" userId="12264657-d269-4f76-83fc-8b57a7c76a17" providerId="ADAL" clId="{345622EC-AEEC-4AF6-9C27-688B1C132338}" dt="2025-08-25T21:07:44.765" v="1130" actId="22"/>
          <ac:spMkLst>
            <pc:docMk/>
            <pc:sldMk cId="1075883908" sldId="328"/>
            <ac:spMk id="4" creationId="{07FFCAFE-01E5-8F5A-0188-4F87232A88A3}"/>
          </ac:spMkLst>
        </pc:spChg>
        <pc:spChg chg="mod">
          <ac:chgData name="Bridget Lidy" userId="12264657-d269-4f76-83fc-8b57a7c76a17" providerId="ADAL" clId="{345622EC-AEEC-4AF6-9C27-688B1C132338}" dt="2025-08-25T21:08:43.830" v="1177" actId="12"/>
          <ac:spMkLst>
            <pc:docMk/>
            <pc:sldMk cId="1075883908" sldId="328"/>
            <ac:spMk id="6" creationId="{5170D5DD-E77F-E70E-73DB-26642DF8109E}"/>
          </ac:spMkLst>
        </pc:spChg>
      </pc:sldChg>
      <pc:sldChg chg="modSp mod">
        <pc:chgData name="Bridget Lidy" userId="12264657-d269-4f76-83fc-8b57a7c76a17" providerId="ADAL" clId="{345622EC-AEEC-4AF6-9C27-688B1C132338}" dt="2025-08-25T21:11:53.219" v="1284" actId="20577"/>
        <pc:sldMkLst>
          <pc:docMk/>
          <pc:sldMk cId="2606751554" sldId="329"/>
        </pc:sldMkLst>
        <pc:spChg chg="mod">
          <ac:chgData name="Bridget Lidy" userId="12264657-d269-4f76-83fc-8b57a7c76a17" providerId="ADAL" clId="{345622EC-AEEC-4AF6-9C27-688B1C132338}" dt="2025-08-25T21:11:29.558" v="1241" actId="14100"/>
          <ac:spMkLst>
            <pc:docMk/>
            <pc:sldMk cId="2606751554" sldId="329"/>
            <ac:spMk id="4" creationId="{D7627CF9-D616-11FF-4C9E-F2642077E17C}"/>
          </ac:spMkLst>
        </pc:spChg>
        <pc:spChg chg="mod">
          <ac:chgData name="Bridget Lidy" userId="12264657-d269-4f76-83fc-8b57a7c76a17" providerId="ADAL" clId="{345622EC-AEEC-4AF6-9C27-688B1C132338}" dt="2025-08-25T21:11:53.219" v="1284" actId="20577"/>
          <ac:spMkLst>
            <pc:docMk/>
            <pc:sldMk cId="2606751554" sldId="329"/>
            <ac:spMk id="6" creationId="{6992AE51-1036-FC87-E1E1-357B12118403}"/>
          </ac:spMkLst>
        </pc:spChg>
      </pc:sldChg>
      <pc:sldChg chg="modSp mod">
        <pc:chgData name="Bridget Lidy" userId="12264657-d269-4f76-83fc-8b57a7c76a17" providerId="ADAL" clId="{345622EC-AEEC-4AF6-9C27-688B1C132338}" dt="2025-08-25T21:11:58.567" v="1285" actId="5793"/>
        <pc:sldMkLst>
          <pc:docMk/>
          <pc:sldMk cId="691148719" sldId="330"/>
        </pc:sldMkLst>
        <pc:spChg chg="mod">
          <ac:chgData name="Bridget Lidy" userId="12264657-d269-4f76-83fc-8b57a7c76a17" providerId="ADAL" clId="{345622EC-AEEC-4AF6-9C27-688B1C132338}" dt="2025-08-25T21:11:58.567" v="1285" actId="5793"/>
          <ac:spMkLst>
            <pc:docMk/>
            <pc:sldMk cId="691148719" sldId="330"/>
            <ac:spMk id="6" creationId="{8224F70B-5FDF-998A-5E04-FFB75C698A83}"/>
          </ac:spMkLst>
        </pc:spChg>
      </pc:sldChg>
      <pc:sldChg chg="del">
        <pc:chgData name="Bridget Lidy" userId="12264657-d269-4f76-83fc-8b57a7c76a17" providerId="ADAL" clId="{345622EC-AEEC-4AF6-9C27-688B1C132338}" dt="2025-08-25T21:10:23.997" v="1213" actId="2696"/>
        <pc:sldMkLst>
          <pc:docMk/>
          <pc:sldMk cId="483274659" sldId="334"/>
        </pc:sldMkLst>
      </pc:sldChg>
      <pc:sldChg chg="add del ord">
        <pc:chgData name="Bridget Lidy" userId="12264657-d269-4f76-83fc-8b57a7c76a17" providerId="ADAL" clId="{345622EC-AEEC-4AF6-9C27-688B1C132338}" dt="2025-08-26T15:16:08.931" v="2445" actId="47"/>
        <pc:sldMkLst>
          <pc:docMk/>
          <pc:sldMk cId="1690348625" sldId="334"/>
        </pc:sldMkLst>
      </pc:sldChg>
      <pc:sldChg chg="modSp mod">
        <pc:chgData name="Bridget Lidy" userId="12264657-d269-4f76-83fc-8b57a7c76a17" providerId="ADAL" clId="{345622EC-AEEC-4AF6-9C27-688B1C132338}" dt="2025-08-25T21:10:45.168" v="1217" actId="12"/>
        <pc:sldMkLst>
          <pc:docMk/>
          <pc:sldMk cId="1393907437" sldId="335"/>
        </pc:sldMkLst>
        <pc:spChg chg="mod">
          <ac:chgData name="Bridget Lidy" userId="12264657-d269-4f76-83fc-8b57a7c76a17" providerId="ADAL" clId="{345622EC-AEEC-4AF6-9C27-688B1C132338}" dt="2025-08-25T21:09:37.270" v="1204" actId="1076"/>
          <ac:spMkLst>
            <pc:docMk/>
            <pc:sldMk cId="1393907437" sldId="335"/>
            <ac:spMk id="3" creationId="{BFDC1051-B9F8-B93D-4DC7-FD4D1A912A2E}"/>
          </ac:spMkLst>
        </pc:spChg>
        <pc:spChg chg="mod">
          <ac:chgData name="Bridget Lidy" userId="12264657-d269-4f76-83fc-8b57a7c76a17" providerId="ADAL" clId="{345622EC-AEEC-4AF6-9C27-688B1C132338}" dt="2025-08-25T21:10:45.168" v="1217" actId="12"/>
          <ac:spMkLst>
            <pc:docMk/>
            <pc:sldMk cId="1393907437" sldId="335"/>
            <ac:spMk id="6" creationId="{52B04A73-E89F-D8D8-32E2-40787669B94E}"/>
          </ac:spMkLst>
        </pc:spChg>
      </pc:sldChg>
      <pc:sldChg chg="del">
        <pc:chgData name="Bridget Lidy" userId="12264657-d269-4f76-83fc-8b57a7c76a17" providerId="ADAL" clId="{345622EC-AEEC-4AF6-9C27-688B1C132338}" dt="2025-08-25T21:28:01.141" v="2041" actId="47"/>
        <pc:sldMkLst>
          <pc:docMk/>
          <pc:sldMk cId="2732844285" sldId="337"/>
        </pc:sldMkLst>
      </pc:sldChg>
      <pc:sldChg chg="modSp del mod">
        <pc:chgData name="Bridget Lidy" userId="12264657-d269-4f76-83fc-8b57a7c76a17" providerId="ADAL" clId="{345622EC-AEEC-4AF6-9C27-688B1C132338}" dt="2025-08-25T21:13:24.599" v="1311" actId="47"/>
        <pc:sldMkLst>
          <pc:docMk/>
          <pc:sldMk cId="3481607846" sldId="339"/>
        </pc:sldMkLst>
        <pc:spChg chg="mod">
          <ac:chgData name="Bridget Lidy" userId="12264657-d269-4f76-83fc-8b57a7c76a17" providerId="ADAL" clId="{345622EC-AEEC-4AF6-9C27-688B1C132338}" dt="2025-08-25T21:12:29.425" v="1299"/>
          <ac:spMkLst>
            <pc:docMk/>
            <pc:sldMk cId="3481607846" sldId="339"/>
            <ac:spMk id="7" creationId="{10725069-802A-81EA-9618-1C0C68A2E341}"/>
          </ac:spMkLst>
        </pc:spChg>
      </pc:sldChg>
      <pc:sldChg chg="modSp del mod">
        <pc:chgData name="Bridget Lidy" userId="12264657-d269-4f76-83fc-8b57a7c76a17" providerId="ADAL" clId="{345622EC-AEEC-4AF6-9C27-688B1C132338}" dt="2025-08-25T21:14:10.160" v="1323" actId="47"/>
        <pc:sldMkLst>
          <pc:docMk/>
          <pc:sldMk cId="3320862299" sldId="340"/>
        </pc:sldMkLst>
        <pc:spChg chg="mod">
          <ac:chgData name="Bridget Lidy" userId="12264657-d269-4f76-83fc-8b57a7c76a17" providerId="ADAL" clId="{345622EC-AEEC-4AF6-9C27-688B1C132338}" dt="2025-08-25T21:13:50.408" v="1316" actId="21"/>
          <ac:spMkLst>
            <pc:docMk/>
            <pc:sldMk cId="3320862299" sldId="340"/>
            <ac:spMk id="3" creationId="{DD3D12C0-F9E5-5C54-9067-FA93BF68FD06}"/>
          </ac:spMkLst>
        </pc:spChg>
      </pc:sldChg>
      <pc:sldChg chg="del">
        <pc:chgData name="Bridget Lidy" userId="12264657-d269-4f76-83fc-8b57a7c76a17" providerId="ADAL" clId="{345622EC-AEEC-4AF6-9C27-688B1C132338}" dt="2025-08-26T15:16:08.931" v="2445" actId="47"/>
        <pc:sldMkLst>
          <pc:docMk/>
          <pc:sldMk cId="2066297263" sldId="342"/>
        </pc:sldMkLst>
      </pc:sldChg>
      <pc:sldChg chg="addSp modSp mod ord">
        <pc:chgData name="Bridget Lidy" userId="12264657-d269-4f76-83fc-8b57a7c76a17" providerId="ADAL" clId="{345622EC-AEEC-4AF6-9C27-688B1C132338}" dt="2025-08-26T15:08:32.735" v="2226" actId="1076"/>
        <pc:sldMkLst>
          <pc:docMk/>
          <pc:sldMk cId="1421631945" sldId="343"/>
        </pc:sldMkLst>
        <pc:spChg chg="mod">
          <ac:chgData name="Bridget Lidy" userId="12264657-d269-4f76-83fc-8b57a7c76a17" providerId="ADAL" clId="{345622EC-AEEC-4AF6-9C27-688B1C132338}" dt="2025-08-26T15:08:15.525" v="2221" actId="27636"/>
          <ac:spMkLst>
            <pc:docMk/>
            <pc:sldMk cId="1421631945" sldId="343"/>
            <ac:spMk id="3" creationId="{CBDE0F22-6443-28F8-8A06-EA102B8A466C}"/>
          </ac:spMkLst>
        </pc:spChg>
        <pc:spChg chg="add mod">
          <ac:chgData name="Bridget Lidy" userId="12264657-d269-4f76-83fc-8b57a7c76a17" providerId="ADAL" clId="{345622EC-AEEC-4AF6-9C27-688B1C132338}" dt="2025-08-26T15:08:32.735" v="2226" actId="1076"/>
          <ac:spMkLst>
            <pc:docMk/>
            <pc:sldMk cId="1421631945" sldId="343"/>
            <ac:spMk id="4" creationId="{070A9103-2B81-463A-DFDE-26D98B186C31}"/>
          </ac:spMkLst>
        </pc:spChg>
      </pc:sldChg>
      <pc:sldChg chg="addSp delSp modSp mod">
        <pc:chgData name="Bridget Lidy" userId="12264657-d269-4f76-83fc-8b57a7c76a17" providerId="ADAL" clId="{345622EC-AEEC-4AF6-9C27-688B1C132338}" dt="2025-08-26T15:10:11.868" v="2250" actId="948"/>
        <pc:sldMkLst>
          <pc:docMk/>
          <pc:sldMk cId="1145797346" sldId="345"/>
        </pc:sldMkLst>
        <pc:spChg chg="mod">
          <ac:chgData name="Bridget Lidy" userId="12264657-d269-4f76-83fc-8b57a7c76a17" providerId="ADAL" clId="{345622EC-AEEC-4AF6-9C27-688B1C132338}" dt="2025-08-26T15:10:11.868" v="2250" actId="948"/>
          <ac:spMkLst>
            <pc:docMk/>
            <pc:sldMk cId="1145797346" sldId="345"/>
            <ac:spMk id="3" creationId="{90B1EB5A-D1C6-02FF-FE61-2C278F73572D}"/>
          </ac:spMkLst>
        </pc:spChg>
        <pc:spChg chg="add mod">
          <ac:chgData name="Bridget Lidy" userId="12264657-d269-4f76-83fc-8b57a7c76a17" providerId="ADAL" clId="{345622EC-AEEC-4AF6-9C27-688B1C132338}" dt="2025-08-25T20:59:15.723" v="973" actId="14100"/>
          <ac:spMkLst>
            <pc:docMk/>
            <pc:sldMk cId="1145797346" sldId="345"/>
            <ac:spMk id="4" creationId="{03BB5BB1-C303-E325-9E75-DA4791A6441D}"/>
          </ac:spMkLst>
        </pc:spChg>
        <pc:spChg chg="add del mod">
          <ac:chgData name="Bridget Lidy" userId="12264657-d269-4f76-83fc-8b57a7c76a17" providerId="ADAL" clId="{345622EC-AEEC-4AF6-9C27-688B1C132338}" dt="2025-08-26T15:09:44.295" v="2244" actId="22"/>
          <ac:spMkLst>
            <pc:docMk/>
            <pc:sldMk cId="1145797346" sldId="345"/>
            <ac:spMk id="6" creationId="{3E0C5590-9487-2438-9BA8-9436CD78E75C}"/>
          </ac:spMkLst>
        </pc:spChg>
        <pc:picChg chg="add mod">
          <ac:chgData name="Bridget Lidy" userId="12264657-d269-4f76-83fc-8b57a7c76a17" providerId="ADAL" clId="{345622EC-AEEC-4AF6-9C27-688B1C132338}" dt="2025-08-25T20:56:58.142" v="964" actId="1076"/>
          <ac:picMkLst>
            <pc:docMk/>
            <pc:sldMk cId="1145797346" sldId="345"/>
            <ac:picMk id="2" creationId="{EA5E97AD-446C-77C1-D6A6-6DFAEB04A1A9}"/>
          </ac:picMkLst>
        </pc:picChg>
      </pc:sldChg>
      <pc:sldChg chg="addSp delSp modSp mod">
        <pc:chgData name="Bridget Lidy" userId="12264657-d269-4f76-83fc-8b57a7c76a17" providerId="ADAL" clId="{345622EC-AEEC-4AF6-9C27-688B1C132338}" dt="2025-08-26T11:51:19.959" v="2114" actId="5793"/>
        <pc:sldMkLst>
          <pc:docMk/>
          <pc:sldMk cId="3389567052" sldId="346"/>
        </pc:sldMkLst>
        <pc:spChg chg="mod">
          <ac:chgData name="Bridget Lidy" userId="12264657-d269-4f76-83fc-8b57a7c76a17" providerId="ADAL" clId="{345622EC-AEEC-4AF6-9C27-688B1C132338}" dt="2025-08-26T11:51:19.959" v="2114" actId="5793"/>
          <ac:spMkLst>
            <pc:docMk/>
            <pc:sldMk cId="3389567052" sldId="346"/>
            <ac:spMk id="3" creationId="{A69EBD75-3669-FDAB-929A-E8A36E8A512B}"/>
          </ac:spMkLst>
        </pc:spChg>
        <pc:picChg chg="add del mod modCrop">
          <ac:chgData name="Bridget Lidy" userId="12264657-d269-4f76-83fc-8b57a7c76a17" providerId="ADAL" clId="{345622EC-AEEC-4AF6-9C27-688B1C132338}" dt="2025-08-25T21:04:09.268" v="1005" actId="478"/>
          <ac:picMkLst>
            <pc:docMk/>
            <pc:sldMk cId="3389567052" sldId="346"/>
            <ac:picMk id="4" creationId="{FB74F689-A75E-D239-28FA-6D45CF1A6AE7}"/>
          </ac:picMkLst>
        </pc:picChg>
        <pc:picChg chg="add del mod modCrop">
          <ac:chgData name="Bridget Lidy" userId="12264657-d269-4f76-83fc-8b57a7c76a17" providerId="ADAL" clId="{345622EC-AEEC-4AF6-9C27-688B1C132338}" dt="2025-08-26T11:51:15.085" v="2110" actId="478"/>
          <ac:picMkLst>
            <pc:docMk/>
            <pc:sldMk cId="3389567052" sldId="346"/>
            <ac:picMk id="6" creationId="{41A82E22-6046-2ED4-6490-FA83E599D030}"/>
          </ac:picMkLst>
        </pc:picChg>
      </pc:sldChg>
      <pc:sldChg chg="modSp del mod">
        <pc:chgData name="Bridget Lidy" userId="12264657-d269-4f76-83fc-8b57a7c76a17" providerId="ADAL" clId="{345622EC-AEEC-4AF6-9C27-688B1C132338}" dt="2025-08-26T15:11:11.278" v="2252" actId="47"/>
        <pc:sldMkLst>
          <pc:docMk/>
          <pc:sldMk cId="3186961515" sldId="347"/>
        </pc:sldMkLst>
        <pc:spChg chg="mod">
          <ac:chgData name="Bridget Lidy" userId="12264657-d269-4f76-83fc-8b57a7c76a17" providerId="ADAL" clId="{345622EC-AEEC-4AF6-9C27-688B1C132338}" dt="2025-08-26T11:52:36.009" v="2144" actId="1076"/>
          <ac:spMkLst>
            <pc:docMk/>
            <pc:sldMk cId="3186961515" sldId="347"/>
            <ac:spMk id="3" creationId="{865DD035-4900-25D1-FCBA-CBB71BFB0B2E}"/>
          </ac:spMkLst>
        </pc:spChg>
        <pc:spChg chg="mod">
          <ac:chgData name="Bridget Lidy" userId="12264657-d269-4f76-83fc-8b57a7c76a17" providerId="ADAL" clId="{345622EC-AEEC-4AF6-9C27-688B1C132338}" dt="2025-08-26T15:10:48.490" v="2251" actId="14"/>
          <ac:spMkLst>
            <pc:docMk/>
            <pc:sldMk cId="3186961515" sldId="347"/>
            <ac:spMk id="4" creationId="{2C7BEB8B-6957-C3E2-40DC-1D9BAD27E47B}"/>
          </ac:spMkLst>
        </pc:spChg>
      </pc:sldChg>
      <pc:sldChg chg="add del">
        <pc:chgData name="Bridget Lidy" userId="12264657-d269-4f76-83fc-8b57a7c76a17" providerId="ADAL" clId="{345622EC-AEEC-4AF6-9C27-688B1C132338}" dt="2025-08-26T15:16:08.931" v="2445" actId="47"/>
        <pc:sldMkLst>
          <pc:docMk/>
          <pc:sldMk cId="2980134914" sldId="348"/>
        </pc:sldMkLst>
      </pc:sldChg>
      <pc:sldChg chg="del">
        <pc:chgData name="Bridget Lidy" userId="12264657-d269-4f76-83fc-8b57a7c76a17" providerId="ADAL" clId="{345622EC-AEEC-4AF6-9C27-688B1C132338}" dt="2025-08-25T21:10:23.997" v="1213" actId="2696"/>
        <pc:sldMkLst>
          <pc:docMk/>
          <pc:sldMk cId="4148647562" sldId="348"/>
        </pc:sldMkLst>
      </pc:sldChg>
      <pc:sldChg chg="del">
        <pc:chgData name="Bridget Lidy" userId="12264657-d269-4f76-83fc-8b57a7c76a17" providerId="ADAL" clId="{345622EC-AEEC-4AF6-9C27-688B1C132338}" dt="2025-08-26T15:16:08.931" v="2445" actId="47"/>
        <pc:sldMkLst>
          <pc:docMk/>
          <pc:sldMk cId="1825913415" sldId="350"/>
        </pc:sldMkLst>
      </pc:sldChg>
      <pc:sldChg chg="del">
        <pc:chgData name="Bridget Lidy" userId="12264657-d269-4f76-83fc-8b57a7c76a17" providerId="ADAL" clId="{345622EC-AEEC-4AF6-9C27-688B1C132338}" dt="2025-08-25T21:15:18.301" v="1347" actId="47"/>
        <pc:sldMkLst>
          <pc:docMk/>
          <pc:sldMk cId="3778141699" sldId="354"/>
        </pc:sldMkLst>
      </pc:sldChg>
      <pc:sldChg chg="modSp del mod">
        <pc:chgData name="Bridget Lidy" userId="12264657-d269-4f76-83fc-8b57a7c76a17" providerId="ADAL" clId="{345622EC-AEEC-4AF6-9C27-688B1C132338}" dt="2025-08-25T21:20:53.622" v="1881" actId="47"/>
        <pc:sldMkLst>
          <pc:docMk/>
          <pc:sldMk cId="1514926458" sldId="355"/>
        </pc:sldMkLst>
        <pc:spChg chg="mod">
          <ac:chgData name="Bridget Lidy" userId="12264657-d269-4f76-83fc-8b57a7c76a17" providerId="ADAL" clId="{345622EC-AEEC-4AF6-9C27-688B1C132338}" dt="2025-08-25T21:15:29.475" v="1349" actId="20577"/>
          <ac:spMkLst>
            <pc:docMk/>
            <pc:sldMk cId="1514926458" sldId="355"/>
            <ac:spMk id="7" creationId="{5023AA67-5C0F-16D7-2D72-561A166D6335}"/>
          </ac:spMkLst>
        </pc:spChg>
      </pc:sldChg>
      <pc:sldChg chg="modSp del mod ord">
        <pc:chgData name="Bridget Lidy" userId="12264657-d269-4f76-83fc-8b57a7c76a17" providerId="ADAL" clId="{345622EC-AEEC-4AF6-9C27-688B1C132338}" dt="2025-08-25T21:26:54.316" v="2032" actId="47"/>
        <pc:sldMkLst>
          <pc:docMk/>
          <pc:sldMk cId="470408318" sldId="356"/>
        </pc:sldMkLst>
        <pc:spChg chg="mod">
          <ac:chgData name="Bridget Lidy" userId="12264657-d269-4f76-83fc-8b57a7c76a17" providerId="ADAL" clId="{345622EC-AEEC-4AF6-9C27-688B1C132338}" dt="2025-08-25T21:26:05.776" v="2023" actId="1035"/>
          <ac:spMkLst>
            <pc:docMk/>
            <pc:sldMk cId="470408318" sldId="356"/>
            <ac:spMk id="3" creationId="{BB63D5AC-0C7E-4CA3-5D3B-663E41C453B5}"/>
          </ac:spMkLst>
        </pc:spChg>
        <pc:spChg chg="mod">
          <ac:chgData name="Bridget Lidy" userId="12264657-d269-4f76-83fc-8b57a7c76a17" providerId="ADAL" clId="{345622EC-AEEC-4AF6-9C27-688B1C132338}" dt="2025-08-25T21:21:45.792" v="1892" actId="20577"/>
          <ac:spMkLst>
            <pc:docMk/>
            <pc:sldMk cId="470408318" sldId="356"/>
            <ac:spMk id="7" creationId="{89539A44-E7E3-5EF5-FCE7-6A36C955164E}"/>
          </ac:spMkLst>
        </pc:spChg>
      </pc:sldChg>
      <pc:sldChg chg="modSp del mod">
        <pc:chgData name="Bridget Lidy" userId="12264657-d269-4f76-83fc-8b57a7c76a17" providerId="ADAL" clId="{345622EC-AEEC-4AF6-9C27-688B1C132338}" dt="2025-08-25T21:27:57.666" v="2040" actId="47"/>
        <pc:sldMkLst>
          <pc:docMk/>
          <pc:sldMk cId="2249324805" sldId="357"/>
        </pc:sldMkLst>
        <pc:spChg chg="mod">
          <ac:chgData name="Bridget Lidy" userId="12264657-d269-4f76-83fc-8b57a7c76a17" providerId="ADAL" clId="{345622EC-AEEC-4AF6-9C27-688B1C132338}" dt="2025-08-25T21:21:17.136" v="1884" actId="5793"/>
          <ac:spMkLst>
            <pc:docMk/>
            <pc:sldMk cId="2249324805" sldId="357"/>
            <ac:spMk id="3" creationId="{36F46138-CCE3-FDC0-8A76-8127860195F4}"/>
          </ac:spMkLst>
        </pc:spChg>
        <pc:spChg chg="mod">
          <ac:chgData name="Bridget Lidy" userId="12264657-d269-4f76-83fc-8b57a7c76a17" providerId="ADAL" clId="{345622EC-AEEC-4AF6-9C27-688B1C132338}" dt="2025-08-25T21:23:30.819" v="1937" actId="20577"/>
          <ac:spMkLst>
            <pc:docMk/>
            <pc:sldMk cId="2249324805" sldId="357"/>
            <ac:spMk id="7" creationId="{590969E1-3C2F-7FC8-2128-1B21A35A8118}"/>
          </ac:spMkLst>
        </pc:spChg>
      </pc:sldChg>
      <pc:sldChg chg="addSp delSp modSp add mod">
        <pc:chgData name="Bridget Lidy" userId="12264657-d269-4f76-83fc-8b57a7c76a17" providerId="ADAL" clId="{345622EC-AEEC-4AF6-9C27-688B1C132338}" dt="2025-08-26T15:11:45.200" v="2254" actId="6549"/>
        <pc:sldMkLst>
          <pc:docMk/>
          <pc:sldMk cId="297585985" sldId="358"/>
        </pc:sldMkLst>
        <pc:spChg chg="del">
          <ac:chgData name="Bridget Lidy" userId="12264657-d269-4f76-83fc-8b57a7c76a17" providerId="ADAL" clId="{345622EC-AEEC-4AF6-9C27-688B1C132338}" dt="2025-08-25T21:13:02.278" v="1304" actId="478"/>
          <ac:spMkLst>
            <pc:docMk/>
            <pc:sldMk cId="297585985" sldId="358"/>
            <ac:spMk id="2" creationId="{CBE2841E-1A30-85D4-86F2-AFCEA4C1EEAF}"/>
          </ac:spMkLst>
        </pc:spChg>
        <pc:spChg chg="add del mod">
          <ac:chgData name="Bridget Lidy" userId="12264657-d269-4f76-83fc-8b57a7c76a17" providerId="ADAL" clId="{345622EC-AEEC-4AF6-9C27-688B1C132338}" dt="2025-08-25T21:13:04.020" v="1305" actId="478"/>
          <ac:spMkLst>
            <pc:docMk/>
            <pc:sldMk cId="297585985" sldId="358"/>
            <ac:spMk id="4" creationId="{422A4619-2D28-3F77-4473-0526262E0BCA}"/>
          </ac:spMkLst>
        </pc:spChg>
        <pc:spChg chg="add mod">
          <ac:chgData name="Bridget Lidy" userId="12264657-d269-4f76-83fc-8b57a7c76a17" providerId="ADAL" clId="{345622EC-AEEC-4AF6-9C27-688B1C132338}" dt="2025-08-25T21:13:09.207" v="1308"/>
          <ac:spMkLst>
            <pc:docMk/>
            <pc:sldMk cId="297585985" sldId="358"/>
            <ac:spMk id="5" creationId="{769ABE3D-E1EB-A37A-DF11-523837334AD8}"/>
          </ac:spMkLst>
        </pc:spChg>
        <pc:spChg chg="del mod">
          <ac:chgData name="Bridget Lidy" userId="12264657-d269-4f76-83fc-8b57a7c76a17" providerId="ADAL" clId="{345622EC-AEEC-4AF6-9C27-688B1C132338}" dt="2025-08-25T21:13:00.172" v="1303" actId="478"/>
          <ac:spMkLst>
            <pc:docMk/>
            <pc:sldMk cId="297585985" sldId="358"/>
            <ac:spMk id="6" creationId="{00B550BD-218F-DDF5-9701-712291415A49}"/>
          </ac:spMkLst>
        </pc:spChg>
        <pc:spChg chg="add mod">
          <ac:chgData name="Bridget Lidy" userId="12264657-d269-4f76-83fc-8b57a7c76a17" providerId="ADAL" clId="{345622EC-AEEC-4AF6-9C27-688B1C132338}" dt="2025-08-26T15:11:45.200" v="2254" actId="6549"/>
          <ac:spMkLst>
            <pc:docMk/>
            <pc:sldMk cId="297585985" sldId="358"/>
            <ac:spMk id="8" creationId="{F48224D6-E5D5-FDB2-7EF6-A6B4429018BF}"/>
          </ac:spMkLst>
        </pc:spChg>
        <pc:spChg chg="del mod">
          <ac:chgData name="Bridget Lidy" userId="12264657-d269-4f76-83fc-8b57a7c76a17" providerId="ADAL" clId="{345622EC-AEEC-4AF6-9C27-688B1C132338}" dt="2025-08-25T21:13:07.417" v="1307" actId="478"/>
          <ac:spMkLst>
            <pc:docMk/>
            <pc:sldMk cId="297585985" sldId="358"/>
            <ac:spMk id="9" creationId="{29F5F912-1324-958F-A60B-707A3D50C8D0}"/>
          </ac:spMkLst>
        </pc:spChg>
        <pc:spChg chg="add mod">
          <ac:chgData name="Bridget Lidy" userId="12264657-d269-4f76-83fc-8b57a7c76a17" providerId="ADAL" clId="{345622EC-AEEC-4AF6-9C27-688B1C132338}" dt="2025-08-25T21:13:09.207" v="1308"/>
          <ac:spMkLst>
            <pc:docMk/>
            <pc:sldMk cId="297585985" sldId="358"/>
            <ac:spMk id="11" creationId="{4687391B-EF0D-1D2C-0595-19047E865249}"/>
          </ac:spMkLst>
        </pc:spChg>
        <pc:picChg chg="add mod">
          <ac:chgData name="Bridget Lidy" userId="12264657-d269-4f76-83fc-8b57a7c76a17" providerId="ADAL" clId="{345622EC-AEEC-4AF6-9C27-688B1C132338}" dt="2025-08-25T21:13:19.463" v="1310" actId="1076"/>
          <ac:picMkLst>
            <pc:docMk/>
            <pc:sldMk cId="297585985" sldId="358"/>
            <ac:picMk id="12" creationId="{7B5852C0-4D51-B23D-AEB2-4441D6414842}"/>
          </ac:picMkLst>
        </pc:picChg>
      </pc:sldChg>
      <pc:sldChg chg="addSp delSp modSp add mod">
        <pc:chgData name="Bridget Lidy" userId="12264657-d269-4f76-83fc-8b57a7c76a17" providerId="ADAL" clId="{345622EC-AEEC-4AF6-9C27-688B1C132338}" dt="2025-08-26T15:11:41.175" v="2253" actId="6549"/>
        <pc:sldMkLst>
          <pc:docMk/>
          <pc:sldMk cId="2326678639" sldId="359"/>
        </pc:sldMkLst>
        <pc:spChg chg="add mod">
          <ac:chgData name="Bridget Lidy" userId="12264657-d269-4f76-83fc-8b57a7c76a17" providerId="ADAL" clId="{345622EC-AEEC-4AF6-9C27-688B1C132338}" dt="2025-08-26T11:53:00.448" v="2146" actId="20577"/>
          <ac:spMkLst>
            <pc:docMk/>
            <pc:sldMk cId="2326678639" sldId="359"/>
            <ac:spMk id="3" creationId="{299F14F7-D6EE-2876-94A7-9C55977A783B}"/>
          </ac:spMkLst>
        </pc:spChg>
        <pc:spChg chg="del">
          <ac:chgData name="Bridget Lidy" userId="12264657-d269-4f76-83fc-8b57a7c76a17" providerId="ADAL" clId="{345622EC-AEEC-4AF6-9C27-688B1C132338}" dt="2025-08-25T21:13:41.820" v="1314" actId="478"/>
          <ac:spMkLst>
            <pc:docMk/>
            <pc:sldMk cId="2326678639" sldId="359"/>
            <ac:spMk id="5" creationId="{C0843A08-D2C9-5EEF-9E3D-3D540AC7348C}"/>
          </ac:spMkLst>
        </pc:spChg>
        <pc:spChg chg="mod">
          <ac:chgData name="Bridget Lidy" userId="12264657-d269-4f76-83fc-8b57a7c76a17" providerId="ADAL" clId="{345622EC-AEEC-4AF6-9C27-688B1C132338}" dt="2025-08-26T15:11:41.175" v="2253" actId="6549"/>
          <ac:spMkLst>
            <pc:docMk/>
            <pc:sldMk cId="2326678639" sldId="359"/>
            <ac:spMk id="8" creationId="{9B88B638-C63E-8FDC-58F3-876093E9E45A}"/>
          </ac:spMkLst>
        </pc:spChg>
        <pc:spChg chg="del">
          <ac:chgData name="Bridget Lidy" userId="12264657-d269-4f76-83fc-8b57a7c76a17" providerId="ADAL" clId="{345622EC-AEEC-4AF6-9C27-688B1C132338}" dt="2025-08-25T21:13:40.180" v="1313" actId="478"/>
          <ac:spMkLst>
            <pc:docMk/>
            <pc:sldMk cId="2326678639" sldId="359"/>
            <ac:spMk id="11" creationId="{D8E27FC2-0414-6E74-8820-F6D1DF46BFBD}"/>
          </ac:spMkLst>
        </pc:spChg>
        <pc:picChg chg="del">
          <ac:chgData name="Bridget Lidy" userId="12264657-d269-4f76-83fc-8b57a7c76a17" providerId="ADAL" clId="{345622EC-AEEC-4AF6-9C27-688B1C132338}" dt="2025-08-25T21:13:43.211" v="1315" actId="478"/>
          <ac:picMkLst>
            <pc:docMk/>
            <pc:sldMk cId="2326678639" sldId="359"/>
            <ac:picMk id="12" creationId="{020922C7-AC37-8176-E559-92C4AF7DD114}"/>
          </ac:picMkLst>
        </pc:picChg>
      </pc:sldChg>
      <pc:sldChg chg="addSp delSp modSp add mod">
        <pc:chgData name="Bridget Lidy" userId="12264657-d269-4f76-83fc-8b57a7c76a17" providerId="ADAL" clId="{345622EC-AEEC-4AF6-9C27-688B1C132338}" dt="2025-08-26T15:11:50.802" v="2257" actId="6549"/>
        <pc:sldMkLst>
          <pc:docMk/>
          <pc:sldMk cId="378120288" sldId="360"/>
        </pc:sldMkLst>
        <pc:spChg chg="add mod">
          <ac:chgData name="Bridget Lidy" userId="12264657-d269-4f76-83fc-8b57a7c76a17" providerId="ADAL" clId="{345622EC-AEEC-4AF6-9C27-688B1C132338}" dt="2025-08-26T11:53:15.592" v="2151" actId="27636"/>
          <ac:spMkLst>
            <pc:docMk/>
            <pc:sldMk cId="378120288" sldId="360"/>
            <ac:spMk id="2" creationId="{E7177F94-1023-7673-25C9-470E64382B02}"/>
          </ac:spMkLst>
        </pc:spChg>
        <pc:spChg chg="del">
          <ac:chgData name="Bridget Lidy" userId="12264657-d269-4f76-83fc-8b57a7c76a17" providerId="ADAL" clId="{345622EC-AEEC-4AF6-9C27-688B1C132338}" dt="2025-08-25T21:14:49.016" v="1327" actId="478"/>
          <ac:spMkLst>
            <pc:docMk/>
            <pc:sldMk cId="378120288" sldId="360"/>
            <ac:spMk id="3" creationId="{DDA41930-1528-06E3-8EA0-A8350001EC74}"/>
          </ac:spMkLst>
        </pc:spChg>
        <pc:spChg chg="mod">
          <ac:chgData name="Bridget Lidy" userId="12264657-d269-4f76-83fc-8b57a7c76a17" providerId="ADAL" clId="{345622EC-AEEC-4AF6-9C27-688B1C132338}" dt="2025-08-26T15:11:50.802" v="2257" actId="6549"/>
          <ac:spMkLst>
            <pc:docMk/>
            <pc:sldMk cId="378120288" sldId="360"/>
            <ac:spMk id="8" creationId="{17D15E47-5D82-0625-BEFA-106D4F167377}"/>
          </ac:spMkLst>
        </pc:spChg>
        <pc:picChg chg="add mod">
          <ac:chgData name="Bridget Lidy" userId="12264657-d269-4f76-83fc-8b57a7c76a17" providerId="ADAL" clId="{345622EC-AEEC-4AF6-9C27-688B1C132338}" dt="2025-08-25T21:14:53.084" v="1329" actId="1076"/>
          <ac:picMkLst>
            <pc:docMk/>
            <pc:sldMk cId="378120288" sldId="360"/>
            <ac:picMk id="4" creationId="{82008B96-7D40-EF47-E9DC-9E5C063C8920}"/>
          </ac:picMkLst>
        </pc:picChg>
        <pc:picChg chg="add mod">
          <ac:chgData name="Bridget Lidy" userId="12264657-d269-4f76-83fc-8b57a7c76a17" providerId="ADAL" clId="{345622EC-AEEC-4AF6-9C27-688B1C132338}" dt="2025-08-25T21:14:53.084" v="1329" actId="1076"/>
          <ac:picMkLst>
            <pc:docMk/>
            <pc:sldMk cId="378120288" sldId="360"/>
            <ac:picMk id="5" creationId="{EB7DBF46-378D-98D4-9B59-B70A539E8153}"/>
          </ac:picMkLst>
        </pc:picChg>
      </pc:sldChg>
      <pc:sldChg chg="addSp delSp modSp add mod">
        <pc:chgData name="Bridget Lidy" userId="12264657-d269-4f76-83fc-8b57a7c76a17" providerId="ADAL" clId="{345622EC-AEEC-4AF6-9C27-688B1C132338}" dt="2025-08-26T15:03:29.537" v="2185" actId="20577"/>
        <pc:sldMkLst>
          <pc:docMk/>
          <pc:sldMk cId="251094188" sldId="361"/>
        </pc:sldMkLst>
        <pc:spChg chg="mod">
          <ac:chgData name="Bridget Lidy" userId="12264657-d269-4f76-83fc-8b57a7c76a17" providerId="ADAL" clId="{345622EC-AEEC-4AF6-9C27-688B1C132338}" dt="2025-08-25T21:28:42.019" v="2048" actId="1076"/>
          <ac:spMkLst>
            <pc:docMk/>
            <pc:sldMk cId="251094188" sldId="361"/>
            <ac:spMk id="2" creationId="{75D1467A-842A-9473-BCE6-1D3FC34BB1D8}"/>
          </ac:spMkLst>
        </pc:spChg>
        <pc:spChg chg="mod">
          <ac:chgData name="Bridget Lidy" userId="12264657-d269-4f76-83fc-8b57a7c76a17" providerId="ADAL" clId="{345622EC-AEEC-4AF6-9C27-688B1C132338}" dt="2025-08-26T15:03:29.537" v="2185" actId="20577"/>
          <ac:spMkLst>
            <pc:docMk/>
            <pc:sldMk cId="251094188" sldId="361"/>
            <ac:spMk id="8" creationId="{261DA9C2-427D-DD08-A9CB-30B77448751B}"/>
          </ac:spMkLst>
        </pc:spChg>
        <pc:picChg chg="del">
          <ac:chgData name="Bridget Lidy" userId="12264657-d269-4f76-83fc-8b57a7c76a17" providerId="ADAL" clId="{345622EC-AEEC-4AF6-9C27-688B1C132338}" dt="2025-08-25T21:17:23.428" v="1576" actId="478"/>
          <ac:picMkLst>
            <pc:docMk/>
            <pc:sldMk cId="251094188" sldId="361"/>
            <ac:picMk id="4" creationId="{27D00807-7843-976A-DA22-080E283FADF1}"/>
          </ac:picMkLst>
        </pc:picChg>
        <pc:picChg chg="del">
          <ac:chgData name="Bridget Lidy" userId="12264657-d269-4f76-83fc-8b57a7c76a17" providerId="ADAL" clId="{345622EC-AEEC-4AF6-9C27-688B1C132338}" dt="2025-08-25T21:17:24.196" v="1577" actId="478"/>
          <ac:picMkLst>
            <pc:docMk/>
            <pc:sldMk cId="251094188" sldId="361"/>
            <ac:picMk id="5" creationId="{4EA98105-C84E-2D54-9032-FD725394B40C}"/>
          </ac:picMkLst>
        </pc:picChg>
        <pc:picChg chg="add mod">
          <ac:chgData name="Bridget Lidy" userId="12264657-d269-4f76-83fc-8b57a7c76a17" providerId="ADAL" clId="{345622EC-AEEC-4AF6-9C27-688B1C132338}" dt="2025-08-26T15:03:16.325" v="2173" actId="14100"/>
          <ac:picMkLst>
            <pc:docMk/>
            <pc:sldMk cId="251094188" sldId="361"/>
            <ac:picMk id="6" creationId="{6A21F69B-0D32-4EA3-2E95-5D53A5DB5C98}"/>
          </ac:picMkLst>
        </pc:picChg>
      </pc:sldChg>
      <pc:sldChg chg="addSp modSp add mod">
        <pc:chgData name="Bridget Lidy" userId="12264657-d269-4f76-83fc-8b57a7c76a17" providerId="ADAL" clId="{345622EC-AEEC-4AF6-9C27-688B1C132338}" dt="2025-08-26T15:03:38.383" v="2190" actId="20577"/>
        <pc:sldMkLst>
          <pc:docMk/>
          <pc:sldMk cId="2685362105" sldId="362"/>
        </pc:sldMkLst>
        <pc:spChg chg="mod">
          <ac:chgData name="Bridget Lidy" userId="12264657-d269-4f76-83fc-8b57a7c76a17" providerId="ADAL" clId="{345622EC-AEEC-4AF6-9C27-688B1C132338}" dt="2025-08-25T21:19:14.070" v="1836" actId="6549"/>
          <ac:spMkLst>
            <pc:docMk/>
            <pc:sldMk cId="2685362105" sldId="362"/>
            <ac:spMk id="2" creationId="{6A428744-6FF7-87A2-7214-FFE12D0E20FA}"/>
          </ac:spMkLst>
        </pc:spChg>
        <pc:spChg chg="mod">
          <ac:chgData name="Bridget Lidy" userId="12264657-d269-4f76-83fc-8b57a7c76a17" providerId="ADAL" clId="{345622EC-AEEC-4AF6-9C27-688B1C132338}" dt="2025-08-26T15:03:38.383" v="2190" actId="20577"/>
          <ac:spMkLst>
            <pc:docMk/>
            <pc:sldMk cId="2685362105" sldId="362"/>
            <ac:spMk id="8" creationId="{FABF22FB-CCB8-7C76-AE42-4056CF37C7B8}"/>
          </ac:spMkLst>
        </pc:spChg>
        <pc:picChg chg="add mod">
          <ac:chgData name="Bridget Lidy" userId="12264657-d269-4f76-83fc-8b57a7c76a17" providerId="ADAL" clId="{345622EC-AEEC-4AF6-9C27-688B1C132338}" dt="2025-08-25T21:20:01.920" v="1872" actId="14100"/>
          <ac:picMkLst>
            <pc:docMk/>
            <pc:sldMk cId="2685362105" sldId="362"/>
            <ac:picMk id="3" creationId="{0A7F6C50-8EA3-C619-A6F0-4A2B7401C9E9}"/>
          </ac:picMkLst>
        </pc:picChg>
      </pc:sldChg>
      <pc:sldChg chg="addSp modSp add mod">
        <pc:chgData name="Bridget Lidy" userId="12264657-d269-4f76-83fc-8b57a7c76a17" providerId="ADAL" clId="{345622EC-AEEC-4AF6-9C27-688B1C132338}" dt="2025-08-26T15:03:44.397" v="2194" actId="20577"/>
        <pc:sldMkLst>
          <pc:docMk/>
          <pc:sldMk cId="530307709" sldId="363"/>
        </pc:sldMkLst>
        <pc:spChg chg="mod">
          <ac:chgData name="Bridget Lidy" userId="12264657-d269-4f76-83fc-8b57a7c76a17" providerId="ADAL" clId="{345622EC-AEEC-4AF6-9C27-688B1C132338}" dt="2025-08-25T21:23:17.155" v="1929" actId="14100"/>
          <ac:spMkLst>
            <pc:docMk/>
            <pc:sldMk cId="530307709" sldId="363"/>
            <ac:spMk id="2" creationId="{E05C9D48-575A-D91F-A96C-4A901DC2615C}"/>
          </ac:spMkLst>
        </pc:spChg>
        <pc:spChg chg="mod">
          <ac:chgData name="Bridget Lidy" userId="12264657-d269-4f76-83fc-8b57a7c76a17" providerId="ADAL" clId="{345622EC-AEEC-4AF6-9C27-688B1C132338}" dt="2025-08-26T15:03:44.397" v="2194" actId="20577"/>
          <ac:spMkLst>
            <pc:docMk/>
            <pc:sldMk cId="530307709" sldId="363"/>
            <ac:spMk id="8" creationId="{242D749C-AE68-FA29-AF98-B877A78ABE0D}"/>
          </ac:spMkLst>
        </pc:spChg>
        <pc:picChg chg="add mod modCrop">
          <ac:chgData name="Bridget Lidy" userId="12264657-d269-4f76-83fc-8b57a7c76a17" providerId="ADAL" clId="{345622EC-AEEC-4AF6-9C27-688B1C132338}" dt="2025-08-25T21:23:10.003" v="1928" actId="692"/>
          <ac:picMkLst>
            <pc:docMk/>
            <pc:sldMk cId="530307709" sldId="363"/>
            <ac:picMk id="3" creationId="{97D6239E-4C02-A927-8BFD-4201D0AC9E9A}"/>
          </ac:picMkLst>
        </pc:picChg>
      </pc:sldChg>
      <pc:sldChg chg="addSp delSp modSp add mod">
        <pc:chgData name="Bridget Lidy" userId="12264657-d269-4f76-83fc-8b57a7c76a17" providerId="ADAL" clId="{345622EC-AEEC-4AF6-9C27-688B1C132338}" dt="2025-08-26T11:54:07.539" v="2161" actId="20577"/>
        <pc:sldMkLst>
          <pc:docMk/>
          <pc:sldMk cId="2550700887" sldId="364"/>
        </pc:sldMkLst>
        <pc:spChg chg="del mod">
          <ac:chgData name="Bridget Lidy" userId="12264657-d269-4f76-83fc-8b57a7c76a17" providerId="ADAL" clId="{345622EC-AEEC-4AF6-9C27-688B1C132338}" dt="2025-08-25T21:26:29.929" v="2026" actId="478"/>
          <ac:spMkLst>
            <pc:docMk/>
            <pc:sldMk cId="2550700887" sldId="364"/>
            <ac:spMk id="2" creationId="{A3D25DAC-60FD-DE91-9A64-426D3D77701A}"/>
          </ac:spMkLst>
        </pc:spChg>
        <pc:spChg chg="add mod">
          <ac:chgData name="Bridget Lidy" userId="12264657-d269-4f76-83fc-8b57a7c76a17" providerId="ADAL" clId="{345622EC-AEEC-4AF6-9C27-688B1C132338}" dt="2025-08-26T11:54:07.539" v="2161" actId="20577"/>
          <ac:spMkLst>
            <pc:docMk/>
            <pc:sldMk cId="2550700887" sldId="364"/>
            <ac:spMk id="4" creationId="{35181856-9C1C-A6FE-91D4-0CB380A38CC9}"/>
          </ac:spMkLst>
        </pc:spChg>
        <pc:spChg chg="add del mod">
          <ac:chgData name="Bridget Lidy" userId="12264657-d269-4f76-83fc-8b57a7c76a17" providerId="ADAL" clId="{345622EC-AEEC-4AF6-9C27-688B1C132338}" dt="2025-08-25T21:27:16.240" v="2034" actId="478"/>
          <ac:spMkLst>
            <pc:docMk/>
            <pc:sldMk cId="2550700887" sldId="364"/>
            <ac:spMk id="5" creationId="{9310575C-040D-0C11-BDFD-2B57E7099E1C}"/>
          </ac:spMkLst>
        </pc:spChg>
        <pc:spChg chg="add mod">
          <ac:chgData name="Bridget Lidy" userId="12264657-d269-4f76-83fc-8b57a7c76a17" providerId="ADAL" clId="{345622EC-AEEC-4AF6-9C27-688B1C132338}" dt="2025-08-25T21:27:20.775" v="2036" actId="1076"/>
          <ac:spMkLst>
            <pc:docMk/>
            <pc:sldMk cId="2550700887" sldId="364"/>
            <ac:spMk id="6" creationId="{8EB83CD0-1C52-59D1-F0D1-724DAAF361F9}"/>
          </ac:spMkLst>
        </pc:spChg>
        <pc:spChg chg="del">
          <ac:chgData name="Bridget Lidy" userId="12264657-d269-4f76-83fc-8b57a7c76a17" providerId="ADAL" clId="{345622EC-AEEC-4AF6-9C27-688B1C132338}" dt="2025-08-25T21:26:39.803" v="2030" actId="478"/>
          <ac:spMkLst>
            <pc:docMk/>
            <pc:sldMk cId="2550700887" sldId="364"/>
            <ac:spMk id="8" creationId="{091ED486-F174-D42D-6013-B7A36FCAC0A8}"/>
          </ac:spMkLst>
        </pc:spChg>
        <pc:picChg chg="del">
          <ac:chgData name="Bridget Lidy" userId="12264657-d269-4f76-83fc-8b57a7c76a17" providerId="ADAL" clId="{345622EC-AEEC-4AF6-9C27-688B1C132338}" dt="2025-08-25T21:26:31.106" v="2027" actId="478"/>
          <ac:picMkLst>
            <pc:docMk/>
            <pc:sldMk cId="2550700887" sldId="364"/>
            <ac:picMk id="3" creationId="{C3E1D014-9341-3F01-BAAF-5FDBCB25192B}"/>
          </ac:picMkLst>
        </pc:picChg>
        <pc:picChg chg="add mod">
          <ac:chgData name="Bridget Lidy" userId="12264657-d269-4f76-83fc-8b57a7c76a17" providerId="ADAL" clId="{345622EC-AEEC-4AF6-9C27-688B1C132338}" dt="2025-08-25T21:27:20.775" v="2036" actId="1076"/>
          <ac:picMkLst>
            <pc:docMk/>
            <pc:sldMk cId="2550700887" sldId="364"/>
            <ac:picMk id="9" creationId="{E5B04B9A-57B2-CA7B-55BB-EA65EC46AFF8}"/>
          </ac:picMkLst>
        </pc:picChg>
      </pc:sldChg>
      <pc:sldChg chg="modSp add mod ord">
        <pc:chgData name="Bridget Lidy" userId="12264657-d269-4f76-83fc-8b57a7c76a17" providerId="ADAL" clId="{345622EC-AEEC-4AF6-9C27-688B1C132338}" dt="2025-08-26T15:17:57.562" v="2451" actId="14"/>
        <pc:sldMkLst>
          <pc:docMk/>
          <pc:sldMk cId="20546501" sldId="365"/>
        </pc:sldMkLst>
        <pc:spChg chg="mod">
          <ac:chgData name="Bridget Lidy" userId="12264657-d269-4f76-83fc-8b57a7c76a17" providerId="ADAL" clId="{345622EC-AEEC-4AF6-9C27-688B1C132338}" dt="2025-08-26T11:54:03.418" v="2160" actId="20577"/>
          <ac:spMkLst>
            <pc:docMk/>
            <pc:sldMk cId="20546501" sldId="365"/>
            <ac:spMk id="4" creationId="{DEC49E67-6A7B-2095-608E-D7AE8A48F093}"/>
          </ac:spMkLst>
        </pc:spChg>
        <pc:spChg chg="mod">
          <ac:chgData name="Bridget Lidy" userId="12264657-d269-4f76-83fc-8b57a7c76a17" providerId="ADAL" clId="{345622EC-AEEC-4AF6-9C27-688B1C132338}" dt="2025-08-26T15:17:57.562" v="2451" actId="14"/>
          <ac:spMkLst>
            <pc:docMk/>
            <pc:sldMk cId="20546501" sldId="365"/>
            <ac:spMk id="5" creationId="{AF4AAE8E-685E-D55B-D030-78FC21388D64}"/>
          </ac:spMkLst>
        </pc:spChg>
      </pc:sldChg>
      <pc:sldChg chg="delSp modSp add mod">
        <pc:chgData name="Bridget Lidy" userId="12264657-d269-4f76-83fc-8b57a7c76a17" providerId="ADAL" clId="{345622EC-AEEC-4AF6-9C27-688B1C132338}" dt="2025-08-26T15:14:23.293" v="2444" actId="5793"/>
        <pc:sldMkLst>
          <pc:docMk/>
          <pc:sldMk cId="2597147066" sldId="366"/>
        </pc:sldMkLst>
        <pc:spChg chg="mod">
          <ac:chgData name="Bridget Lidy" userId="12264657-d269-4f76-83fc-8b57a7c76a17" providerId="ADAL" clId="{345622EC-AEEC-4AF6-9C27-688B1C132338}" dt="2025-08-26T15:12:56.881" v="2273" actId="20577"/>
          <ac:spMkLst>
            <pc:docMk/>
            <pc:sldMk cId="2597147066" sldId="366"/>
            <ac:spMk id="4" creationId="{2AB3260E-37AF-53FB-5E8D-F6329F771157}"/>
          </ac:spMkLst>
        </pc:spChg>
        <pc:spChg chg="mod">
          <ac:chgData name="Bridget Lidy" userId="12264657-d269-4f76-83fc-8b57a7c76a17" providerId="ADAL" clId="{345622EC-AEEC-4AF6-9C27-688B1C132338}" dt="2025-08-26T15:14:23.293" v="2444" actId="5793"/>
          <ac:spMkLst>
            <pc:docMk/>
            <pc:sldMk cId="2597147066" sldId="366"/>
            <ac:spMk id="6" creationId="{ED9255F4-0A8B-9247-10E1-4A2593B2B952}"/>
          </ac:spMkLst>
        </pc:spChg>
        <pc:picChg chg="del">
          <ac:chgData name="Bridget Lidy" userId="12264657-d269-4f76-83fc-8b57a7c76a17" providerId="ADAL" clId="{345622EC-AEEC-4AF6-9C27-688B1C132338}" dt="2025-08-26T15:13:02.276" v="2274" actId="478"/>
          <ac:picMkLst>
            <pc:docMk/>
            <pc:sldMk cId="2597147066" sldId="366"/>
            <ac:picMk id="9" creationId="{FAD9A457-4554-DF12-83F1-367DDE265F0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37185-BCE3-45DA-A59D-335A236E639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E12F3-8ECF-4FDB-9164-D367B5139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6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1C03-EFAA-4834-8415-A73D3B1A4104}" type="datetime1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AB00-07B4-49AC-926F-9B2C9383F019}" type="datetime1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1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1B49-37DF-481A-A0E7-BD7CEFA58D4B}" type="datetime1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2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2F16-1B73-4BD0-8605-C8030075E7EB}" type="datetime1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1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1731-3D87-4931-8119-F325ECFA7DF4}" type="datetime1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7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E701-17C9-4BB9-9ABF-31BA368F4E2C}" type="datetime1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53ED-796E-4CE6-80E4-FB5FC42E613B}" type="datetime1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6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0534-AC26-43D5-AC69-475869C2AABB}" type="datetime1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0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D347-C71B-4AAD-9303-3A7EAB0422F8}" type="datetime1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2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F1A1-0816-4854-8E48-F3B7BD4D1658}" type="datetime1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823D-8C0C-4769-9083-BFE5AAC60A42}" type="datetime1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0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57D3-C752-40A1-B1B5-EF238A733860}" type="datetime1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4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11" Type="http://schemas.openxmlformats.org/officeDocument/2006/relationships/image" Target="../media/image24.png"/><Relationship Id="rId5" Type="http://schemas.openxmlformats.org/officeDocument/2006/relationships/image" Target="../media/image18.emf"/><Relationship Id="rId10" Type="http://schemas.openxmlformats.org/officeDocument/2006/relationships/image" Target="../media/image23.png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03669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Hotel Development </a:t>
            </a:r>
            <a:br>
              <a:rPr lang="en-US" sz="4400" b="1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Overlay Expansion Study</a:t>
            </a:r>
            <a:br>
              <a:rPr lang="en-US" sz="4400" dirty="0">
                <a:latin typeface="Franklin Gothic Demi" panose="020B07030201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Franklin Gothic Demi" panose="020B07030201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3E524A-DEAB-4556-9808-80B245C56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82638"/>
            <a:ext cx="9144000" cy="1655762"/>
          </a:xfrm>
        </p:spPr>
        <p:txBody>
          <a:bodyPr/>
          <a:lstStyle/>
          <a:p>
            <a:r>
              <a:rPr lang="en-US" sz="2400" dirty="0">
                <a:cs typeface="Arial" panose="020B0604020202020204" pitchFamily="34" charset="0"/>
              </a:rPr>
              <a:t>Metropolitan Plannin</a:t>
            </a:r>
            <a:r>
              <a:rPr lang="en-US" dirty="0">
                <a:cs typeface="Arial" panose="020B0604020202020204" pitchFamily="34" charset="0"/>
              </a:rPr>
              <a:t>g Commission</a:t>
            </a:r>
          </a:p>
          <a:p>
            <a:r>
              <a:rPr lang="en-US" sz="2400" dirty="0">
                <a:cs typeface="Arial" panose="020B0604020202020204" pitchFamily="34" charset="0"/>
              </a:rPr>
              <a:t>August 26, 2025</a:t>
            </a:r>
          </a:p>
        </p:txBody>
      </p:sp>
    </p:spTree>
    <p:extLst>
      <p:ext uri="{BB962C8B-B14F-4D97-AF65-F5344CB8AC3E}">
        <p14:creationId xmlns:p14="http://schemas.microsoft.com/office/powerpoint/2010/main" val="333085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F0792-9BC4-9DD1-BE88-E2A844B37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7E5FC4-7F1B-62DF-42DE-90481EE26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FE34F0-CF47-BD91-C9BA-87F78BDEA45D}"/>
              </a:ext>
            </a:extLst>
          </p:cNvPr>
          <p:cNvSpPr/>
          <p:nvPr/>
        </p:nvSpPr>
        <p:spPr>
          <a:xfrm>
            <a:off x="14013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5170D5DD-E77F-E70E-73DB-26642DF8109E}"/>
              </a:ext>
            </a:extLst>
          </p:cNvPr>
          <p:cNvSpPr txBox="1">
            <a:spLocks/>
          </p:cNvSpPr>
          <p:nvPr/>
        </p:nvSpPr>
        <p:spPr>
          <a:xfrm>
            <a:off x="1110369" y="1658461"/>
            <a:ext cx="9999287" cy="4446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Consider </a:t>
            </a:r>
            <a:r>
              <a:rPr lang="en-US" sz="3200" b="1" dirty="0">
                <a:solidFill>
                  <a:prstClr val="black"/>
                </a:solidFill>
              </a:rPr>
              <a:t>smaller hotel size </a:t>
            </a:r>
            <a:r>
              <a:rPr lang="en-US" sz="3200" dirty="0">
                <a:solidFill>
                  <a:prstClr val="black"/>
                </a:solidFill>
              </a:rPr>
              <a:t>(16-40 rooms) that could potentially be permitted in TC zoning districts within expanded hotel development overlay.</a:t>
            </a:r>
          </a:p>
          <a:p>
            <a:pPr marL="45720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Consider </a:t>
            </a:r>
            <a:r>
              <a:rPr lang="en-US" sz="3200" b="1" dirty="0">
                <a:solidFill>
                  <a:prstClr val="black"/>
                </a:solidFill>
              </a:rPr>
              <a:t>designated locations or corridors </a:t>
            </a:r>
            <a:r>
              <a:rPr lang="en-US" sz="3200" dirty="0">
                <a:solidFill>
                  <a:prstClr val="black"/>
                </a:solidFill>
              </a:rPr>
              <a:t>where a smaller hotel use could potentially be permitted within expanded hotel development overlay.</a:t>
            </a:r>
          </a:p>
          <a:p>
            <a:pPr marL="45720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Consider </a:t>
            </a:r>
            <a:r>
              <a:rPr lang="en-US" sz="3200" b="1" dirty="0">
                <a:solidFill>
                  <a:prstClr val="black"/>
                </a:solidFill>
              </a:rPr>
              <a:t>amendments to commercial use standards </a:t>
            </a:r>
            <a:r>
              <a:rPr lang="en-US" sz="3200" dirty="0">
                <a:solidFill>
                  <a:prstClr val="black"/>
                </a:solidFill>
              </a:rPr>
              <a:t>for hotel/motel use to reduce impacts of hotel development on neighborhoods (Sec. 8.4.36).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DA9C2-69F2-F20A-C10F-4DE6D1D09A9A}"/>
              </a:ext>
            </a:extLst>
          </p:cNvPr>
          <p:cNvSpPr txBox="1">
            <a:spLocks/>
          </p:cNvSpPr>
          <p:nvPr/>
        </p:nvSpPr>
        <p:spPr>
          <a:xfrm>
            <a:off x="1481885" y="870970"/>
            <a:ext cx="9144000" cy="883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Franklin Gothic Medium" panose="020B0603020102020204" pitchFamily="34" charset="0"/>
                <a:cs typeface="Arial" panose="020B0604020202020204" pitchFamily="34" charset="0"/>
              </a:rPr>
              <a:t>Initial Stakeholder Recommendations</a:t>
            </a:r>
          </a:p>
          <a:p>
            <a:endParaRPr lang="en-US" sz="2000" i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8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FF14F-C86B-2397-C042-EA1BD409B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A780A4-0D93-7D2A-B602-4348F23B95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FAF1023-6EA3-5744-EF8B-AF3CE4AA248B}"/>
              </a:ext>
            </a:extLst>
          </p:cNvPr>
          <p:cNvSpPr/>
          <p:nvPr/>
        </p:nvSpPr>
        <p:spPr>
          <a:xfrm>
            <a:off x="14013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52B04A73-E89F-D8D8-32E2-40787669B94E}"/>
              </a:ext>
            </a:extLst>
          </p:cNvPr>
          <p:cNvSpPr txBox="1">
            <a:spLocks/>
          </p:cNvSpPr>
          <p:nvPr/>
        </p:nvSpPr>
        <p:spPr>
          <a:xfrm>
            <a:off x="1114423" y="1655750"/>
            <a:ext cx="10292733" cy="429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Within any TC-1 and TC-2 district:</a:t>
            </a:r>
          </a:p>
          <a:p>
            <a:pPr marL="914400" lvl="1" indent="-457200"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Use shall front an arterial</a:t>
            </a:r>
          </a:p>
          <a:p>
            <a:pPr marL="914400" lvl="1" indent="-457200"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Onsite staff 24 hours, 7 days/week </a:t>
            </a:r>
          </a:p>
          <a:p>
            <a:pPr marL="914400" lvl="1" indent="-457200"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Screening and buffering as required; no reductions permitted</a:t>
            </a:r>
          </a:p>
          <a:p>
            <a:pPr marL="914400" lvl="1" indent="-457200"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Design standards for mechanical equipment and refuse as required; </a:t>
            </a:r>
            <a:br>
              <a:rPr lang="en-US" sz="2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no reductions permitted</a:t>
            </a:r>
          </a:p>
          <a:p>
            <a:pPr marL="914400" lvl="1" indent="-457200"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Outdoor pool access by hotel guests only</a:t>
            </a:r>
          </a:p>
          <a:p>
            <a:pPr marL="914400" lvl="1" indent="-457200"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Building footprint not to exceed maximum allowed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02F18CD-6C01-E821-0467-329DCA603B9A}"/>
              </a:ext>
            </a:extLst>
          </p:cNvPr>
          <p:cNvSpPr txBox="1">
            <a:spLocks/>
          </p:cNvSpPr>
          <p:nvPr/>
        </p:nvSpPr>
        <p:spPr>
          <a:xfrm>
            <a:off x="795872" y="635001"/>
            <a:ext cx="10628281" cy="905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DC1051-B9F8-B93D-4DC7-FD4D1A912A2E}"/>
              </a:ext>
            </a:extLst>
          </p:cNvPr>
          <p:cNvSpPr txBox="1">
            <a:spLocks/>
          </p:cNvSpPr>
          <p:nvPr/>
        </p:nvSpPr>
        <p:spPr>
          <a:xfrm>
            <a:off x="1114423" y="924682"/>
            <a:ext cx="9144000" cy="8839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Franklin Gothic Medium" panose="020B0603020102020204" pitchFamily="34" charset="0"/>
                <a:cs typeface="Arial" panose="020B0604020202020204" pitchFamily="34" charset="0"/>
              </a:rPr>
              <a:t>Possible Use Standards for Hotel/Motel Use</a:t>
            </a:r>
            <a:br>
              <a:rPr lang="en-US" sz="4000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endParaRPr lang="en-US" sz="2000" i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0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CCF12-2E35-FE18-7378-82E6DB8FB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1A38C8-7874-EB81-E477-CD0477CE7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21AF9D-01FC-D2C7-5254-71FD1AAC0DFC}"/>
              </a:ext>
            </a:extLst>
          </p:cNvPr>
          <p:cNvSpPr/>
          <p:nvPr/>
        </p:nvSpPr>
        <p:spPr>
          <a:xfrm>
            <a:off x="14013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6992AE51-1036-FC87-E1E1-357B12118403}"/>
              </a:ext>
            </a:extLst>
          </p:cNvPr>
          <p:cNvSpPr txBox="1">
            <a:spLocks/>
          </p:cNvSpPr>
          <p:nvPr/>
        </p:nvSpPr>
        <p:spPr>
          <a:xfrm>
            <a:off x="1014464" y="2001549"/>
            <a:ext cx="6419428" cy="3921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Issued by 3 neighborhoods to gauge support for 40-room hotel size and designated location scenarios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More than 700 responses from residents, businesses, and interested stakeholders 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Responses showed widespread opposition to smaller-scaled hotel example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ADB629-7E91-5758-B7B1-0092AAD9B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/>
          <a:stretch/>
        </p:blipFill>
        <p:spPr>
          <a:xfrm>
            <a:off x="7560733" y="2028824"/>
            <a:ext cx="3693003" cy="1993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74B29A-191B-DAA1-899A-A25A480698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"/>
          <a:stretch/>
        </p:blipFill>
        <p:spPr>
          <a:xfrm>
            <a:off x="7560733" y="4076699"/>
            <a:ext cx="3693002" cy="2003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A1D228-7B6E-7A59-86EF-7C079EEB6CD2}"/>
              </a:ext>
            </a:extLst>
          </p:cNvPr>
          <p:cNvSpPr txBox="1"/>
          <p:nvPr/>
        </p:nvSpPr>
        <p:spPr>
          <a:xfrm>
            <a:off x="6853767" y="6080404"/>
            <a:ext cx="4512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Two of four scenarios of 40-room hotel locations provided in survey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627CF9-D616-11FF-4C9E-F2642077E17C}"/>
              </a:ext>
            </a:extLst>
          </p:cNvPr>
          <p:cNvSpPr txBox="1">
            <a:spLocks/>
          </p:cNvSpPr>
          <p:nvPr/>
        </p:nvSpPr>
        <p:spPr>
          <a:xfrm>
            <a:off x="1481885" y="821876"/>
            <a:ext cx="9144000" cy="1124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4000" dirty="0">
                <a:latin typeface="Franklin Gothic Medium" panose="020B0603020102020204" pitchFamily="34" charset="0"/>
                <a:cs typeface="Arial" panose="020B0604020202020204" pitchFamily="34" charset="0"/>
              </a:rPr>
              <a:t>Neighborhood Survey</a:t>
            </a:r>
            <a:br>
              <a:rPr lang="en-US" sz="4000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endParaRPr lang="en-US" sz="2000" i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5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DC995-DFB0-F4B7-8672-2CCEF281E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DEAB-112E-25D6-E28F-BEA745BB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6427"/>
            <a:ext cx="9144000" cy="107763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Franklin Gothic Medium" panose="020B0603020102020204" pitchFamily="34" charset="0"/>
                <a:cs typeface="Arial" panose="020B0604020202020204" pitchFamily="34" charset="0"/>
              </a:rPr>
              <a:t>Neighborhood Survey Results</a:t>
            </a:r>
            <a:br>
              <a:rPr lang="en-US" sz="4000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endParaRPr lang="en-US" sz="2000" i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0915C-AD71-21C4-12C0-E0437D3D2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72FA71-32AD-3F92-C24C-DCA6639C442E}"/>
              </a:ext>
            </a:extLst>
          </p:cNvPr>
          <p:cNvSpPr/>
          <p:nvPr/>
        </p:nvSpPr>
        <p:spPr>
          <a:xfrm>
            <a:off x="14013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8224F70B-5FDF-998A-5E04-FFB75C698A83}"/>
              </a:ext>
            </a:extLst>
          </p:cNvPr>
          <p:cNvSpPr txBox="1">
            <a:spLocks/>
          </p:cNvSpPr>
          <p:nvPr/>
        </p:nvSpPr>
        <p:spPr>
          <a:xfrm>
            <a:off x="1158240" y="1643737"/>
            <a:ext cx="10534856" cy="3832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2800" b="1" dirty="0">
                <a:cs typeface="Times New Roman" panose="02020603050405020304" pitchFamily="18" charset="0"/>
              </a:rPr>
              <a:t>General Support for 40-room hotels by Neighborhood 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B6BD9-CB02-E6C4-B40A-8F1EA6351C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933" t="19458" r="25536" b="13711"/>
          <a:stretch/>
        </p:blipFill>
        <p:spPr>
          <a:xfrm>
            <a:off x="9797534" y="2944991"/>
            <a:ext cx="1828800" cy="1919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E40AF9-6524-B2DC-0507-038763CF62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425" t="14232" r="21165" b="13051"/>
          <a:stretch/>
        </p:blipFill>
        <p:spPr>
          <a:xfrm>
            <a:off x="5160577" y="2900776"/>
            <a:ext cx="1827684" cy="1986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1B50A7-CF64-FD0D-B12D-5388937E12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555" t="16970" r="20347" b="12110"/>
          <a:stretch/>
        </p:blipFill>
        <p:spPr>
          <a:xfrm>
            <a:off x="2886141" y="2955877"/>
            <a:ext cx="1828800" cy="1897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16E579-8E9D-60AD-9513-757A4FF85DA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521" t="20053" r="21032" b="14430"/>
          <a:stretch/>
        </p:blipFill>
        <p:spPr>
          <a:xfrm>
            <a:off x="565666" y="2946156"/>
            <a:ext cx="1828800" cy="18977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3DAFFF-B15B-5A42-790D-AC055D208CCF}"/>
              </a:ext>
            </a:extLst>
          </p:cNvPr>
          <p:cNvSpPr txBox="1"/>
          <p:nvPr/>
        </p:nvSpPr>
        <p:spPr>
          <a:xfrm>
            <a:off x="9685020" y="2335808"/>
            <a:ext cx="1965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All </a:t>
            </a:r>
            <a:br>
              <a:rPr lang="en-US" dirty="0"/>
            </a:br>
            <a:r>
              <a:rPr lang="en-US" dirty="0"/>
              <a:t>Respondents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4F0753-F8D4-1431-B94C-C57C85ADF528}"/>
              </a:ext>
            </a:extLst>
          </p:cNvPr>
          <p:cNvSpPr txBox="1"/>
          <p:nvPr/>
        </p:nvSpPr>
        <p:spPr>
          <a:xfrm>
            <a:off x="5069897" y="2571240"/>
            <a:ext cx="196596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Cuyler-Brownville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79C484-FF62-79DD-875B-068FC1B40214}"/>
              </a:ext>
            </a:extLst>
          </p:cNvPr>
          <p:cNvSpPr txBox="1"/>
          <p:nvPr/>
        </p:nvSpPr>
        <p:spPr>
          <a:xfrm>
            <a:off x="427192" y="2307361"/>
            <a:ext cx="219361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Thomas Square /</a:t>
            </a:r>
            <a:br>
              <a:rPr lang="en-US" dirty="0"/>
            </a:br>
            <a:r>
              <a:rPr lang="en-US" dirty="0"/>
              <a:t>Starland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BB3A5F-FF98-F66E-BCAB-A550E1AD467F}"/>
              </a:ext>
            </a:extLst>
          </p:cNvPr>
          <p:cNvSpPr txBox="1"/>
          <p:nvPr/>
        </p:nvSpPr>
        <p:spPr>
          <a:xfrm>
            <a:off x="2909293" y="2573332"/>
            <a:ext cx="175324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Victorian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81AFA9-A54F-E98A-1C68-A706E664170B}"/>
              </a:ext>
            </a:extLst>
          </p:cNvPr>
          <p:cNvSpPr txBox="1"/>
          <p:nvPr/>
        </p:nvSpPr>
        <p:spPr>
          <a:xfrm>
            <a:off x="7483157" y="2335808"/>
            <a:ext cx="189064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Other </a:t>
            </a:r>
            <a:br>
              <a:rPr lang="en-US" dirty="0"/>
            </a:br>
            <a:r>
              <a:rPr lang="en-US" dirty="0"/>
              <a:t>Respondents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50358F-66BD-9F86-2BA5-B1DA99DF38E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531" t="5410" r="5456" b="15678"/>
          <a:stretch/>
        </p:blipFill>
        <p:spPr>
          <a:xfrm>
            <a:off x="7547780" y="2981661"/>
            <a:ext cx="1828800" cy="19195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2218B8A-D955-69AF-7831-DDCC8B1122F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6711"/>
          <a:stretch/>
        </p:blipFill>
        <p:spPr>
          <a:xfrm>
            <a:off x="862547" y="4929593"/>
            <a:ext cx="1324096" cy="914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2A4B5AF-FDBB-75E3-12D9-EFC35C698A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4978" y="4929758"/>
            <a:ext cx="1281869" cy="914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6E0718D-417B-A45B-25AC-C8DC611EBB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6532" y="4936065"/>
            <a:ext cx="1186962" cy="914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4197D2-4CC8-F5CE-5237-72AD705DCD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7426" y="4929593"/>
            <a:ext cx="1269507" cy="9144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4D9F99E-64E8-409A-0B40-BB980E7748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8191" y="4906548"/>
            <a:ext cx="126748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48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4AF21-29B3-A492-4DBA-A9AD1D8B0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FCC3A3-F433-7248-5C5A-3C255F40D0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4F0D01-C852-1719-E083-3C10EA1E0341}"/>
              </a:ext>
            </a:extLst>
          </p:cNvPr>
          <p:cNvSpPr/>
          <p:nvPr/>
        </p:nvSpPr>
        <p:spPr>
          <a:xfrm>
            <a:off x="14013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8231D8-F44B-ED95-F90A-7007FF468F16}"/>
              </a:ext>
            </a:extLst>
          </p:cNvPr>
          <p:cNvSpPr txBox="1"/>
          <p:nvPr/>
        </p:nvSpPr>
        <p:spPr>
          <a:xfrm>
            <a:off x="1567134" y="2373200"/>
            <a:ext cx="183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Bull Street (702)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BFCE26-A317-95E8-7DD3-85B1874AAA27}"/>
              </a:ext>
            </a:extLst>
          </p:cNvPr>
          <p:cNvSpPr txBox="1"/>
          <p:nvPr/>
        </p:nvSpPr>
        <p:spPr>
          <a:xfrm>
            <a:off x="4874438" y="2385508"/>
            <a:ext cx="244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Henry-Anderson (694)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C2D2A4-555E-F996-2166-1D1E5E88D07F}"/>
              </a:ext>
            </a:extLst>
          </p:cNvPr>
          <p:cNvSpPr txBox="1"/>
          <p:nvPr/>
        </p:nvSpPr>
        <p:spPr>
          <a:xfrm>
            <a:off x="8422210" y="2385508"/>
            <a:ext cx="26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MLK-Montgomery (689)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64D1B-F9F1-8ADB-D99E-87131E3727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580" t="20525" r="26125" b="14420"/>
          <a:stretch/>
        </p:blipFill>
        <p:spPr>
          <a:xfrm>
            <a:off x="990601" y="2741080"/>
            <a:ext cx="2718924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52E561-F360-E561-04A9-C2BA8DC1CC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605" t="20625" r="23373" b="13843"/>
          <a:stretch/>
        </p:blipFill>
        <p:spPr>
          <a:xfrm>
            <a:off x="4605867" y="2758014"/>
            <a:ext cx="2718634" cy="2743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D12DDD-5BEE-75D9-61B1-C1BAC33FB0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315" t="20884" r="20858" b="14203"/>
          <a:stretch/>
        </p:blipFill>
        <p:spPr>
          <a:xfrm>
            <a:off x="8255000" y="2817280"/>
            <a:ext cx="2768062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8635AD-98EC-073D-56F3-755E7A949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166" y="5526018"/>
            <a:ext cx="94156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A98AD1-22A1-251C-DFF6-C1DD3B5B6E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3425" y="5547039"/>
            <a:ext cx="934317" cy="731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40C43B-0D1A-30D4-4251-1A31CE8C3D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8235" y="5568950"/>
            <a:ext cx="939500" cy="731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4B0112-BD1C-8B76-C1ED-199CC355B735}"/>
              </a:ext>
            </a:extLst>
          </p:cNvPr>
          <p:cNvSpPr txBox="1">
            <a:spLocks/>
          </p:cNvSpPr>
          <p:nvPr/>
        </p:nvSpPr>
        <p:spPr>
          <a:xfrm>
            <a:off x="1524000" y="656427"/>
            <a:ext cx="9144000" cy="10776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latin typeface="Franklin Gothic Medium" panose="020B0603020102020204" pitchFamily="34" charset="0"/>
                <a:cs typeface="Arial" panose="020B0604020202020204" pitchFamily="34" charset="0"/>
              </a:rPr>
              <a:t>Neighborhood Survey Results</a:t>
            </a:r>
            <a:br>
              <a:rPr lang="en-US" sz="400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endParaRPr lang="en-US" sz="2000" i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0716429C-4A3F-B5DE-7438-011CCF469618}"/>
              </a:ext>
            </a:extLst>
          </p:cNvPr>
          <p:cNvSpPr txBox="1">
            <a:spLocks/>
          </p:cNvSpPr>
          <p:nvPr/>
        </p:nvSpPr>
        <p:spPr>
          <a:xfrm>
            <a:off x="1158239" y="1625008"/>
            <a:ext cx="10534856" cy="3859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cs typeface="Times New Roman" panose="02020603050405020304" pitchFamily="18" charset="0"/>
              </a:rPr>
              <a:t>Support by Corridor – All Respondents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129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4BDF0-F390-B789-7A47-A7FEDC7E8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7118-EC57-A39D-3FF5-E8FEEDD36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8013" y="610698"/>
            <a:ext cx="9144000" cy="112496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Franklin Gothic Medium" panose="020B0603020102020204" pitchFamily="34" charset="0"/>
                <a:cs typeface="Arial" panose="020B0604020202020204" pitchFamily="34" charset="0"/>
              </a:rPr>
              <a:t>Neighborhood Survey Results</a:t>
            </a:r>
            <a:br>
              <a:rPr lang="en-US" sz="4000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endParaRPr lang="en-US" sz="2000" i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B1479-20E8-5261-66F1-1C30F8E13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EABB560-4683-9865-96DB-21C0D81D5CD2}"/>
              </a:ext>
            </a:extLst>
          </p:cNvPr>
          <p:cNvSpPr/>
          <p:nvPr/>
        </p:nvSpPr>
        <p:spPr>
          <a:xfrm>
            <a:off x="14013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EE47BBB1-ABFD-4912-4364-582E08050713}"/>
              </a:ext>
            </a:extLst>
          </p:cNvPr>
          <p:cNvSpPr txBox="1">
            <a:spLocks/>
          </p:cNvSpPr>
          <p:nvPr/>
        </p:nvSpPr>
        <p:spPr>
          <a:xfrm>
            <a:off x="6110013" y="1727341"/>
            <a:ext cx="5354493" cy="3832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cs typeface="Times New Roman" panose="02020603050405020304" pitchFamily="18" charset="0"/>
              </a:rPr>
              <a:t>Nature of Qualified Support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2200" dirty="0">
                <a:cs typeface="Times New Roman" panose="02020603050405020304" pitchFamily="18" charset="0"/>
              </a:rPr>
              <a:t>Economic benefits and revitalization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2200" dirty="0">
                <a:cs typeface="Times New Roman" panose="02020603050405020304" pitchFamily="18" charset="0"/>
              </a:rPr>
              <a:t>Controlled and strategic development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2200" dirty="0">
                <a:cs typeface="Times New Roman" panose="02020603050405020304" pitchFamily="18" charset="0"/>
              </a:rPr>
              <a:t>Enhanced services and amenities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BDFDD527-4EFC-F201-D80F-D38A0CFF5788}"/>
              </a:ext>
            </a:extLst>
          </p:cNvPr>
          <p:cNvSpPr txBox="1">
            <a:spLocks/>
          </p:cNvSpPr>
          <p:nvPr/>
        </p:nvSpPr>
        <p:spPr>
          <a:xfrm>
            <a:off x="849993" y="1730774"/>
            <a:ext cx="5145366" cy="3386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defPPr>
              <a:defRPr lang="en-US"/>
            </a:defPPr>
            <a:lvl1pPr marL="457200" indent="-4572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b="1">
                <a:cs typeface="Times New Roman" panose="02020603050405020304" pitchFamily="18" charset="0"/>
              </a:defRPr>
            </a:lvl1pPr>
            <a:lvl2pPr marL="800100" lvl="1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"/>
              <a:defRPr sz="2200">
                <a:cs typeface="Times New Roman" panose="02020603050405020304" pitchFamily="18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>
              <a:lnSpc>
                <a:spcPct val="110000"/>
              </a:lnSpc>
            </a:pPr>
            <a:r>
              <a:rPr lang="en-US" sz="3300" dirty="0"/>
              <a:t>Nature of Opposition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Impact on community character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Quality of life concerns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Preference for housing over hotels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Economic and social equity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Desire for community-focused development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Government and developer accountability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4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70DC5-3EBB-CF4A-C472-64521F5F0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1FE641-323D-68C7-FEF1-82BC44EA9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9AAC70-B211-CEAF-D7B7-EEA6E8DAC8E0}"/>
              </a:ext>
            </a:extLst>
          </p:cNvPr>
          <p:cNvSpPr/>
          <p:nvPr/>
        </p:nvSpPr>
        <p:spPr>
          <a:xfrm>
            <a:off x="14013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769ABE3D-E1EB-A37A-DF11-523837334AD8}"/>
              </a:ext>
            </a:extLst>
          </p:cNvPr>
          <p:cNvSpPr txBox="1">
            <a:spLocks/>
          </p:cNvSpPr>
          <p:nvPr/>
        </p:nvSpPr>
        <p:spPr>
          <a:xfrm>
            <a:off x="894649" y="1556043"/>
            <a:ext cx="4912306" cy="4112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b="1" dirty="0">
                <a:cs typeface="Times New Roman" panose="02020603050405020304" pitchFamily="18" charset="0"/>
              </a:rPr>
              <a:t>Neighborhoods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Based on neighborhood survey feedback, move forward with original petition to expand HDO with no </a:t>
            </a:r>
            <a:br>
              <a:rPr lang="en-US" sz="2000" dirty="0">
                <a:cs typeface="Times New Roman" panose="02020603050405020304" pitchFamily="18" charset="0"/>
              </a:rPr>
            </a:br>
            <a:r>
              <a:rPr lang="en-US" sz="2000" dirty="0">
                <a:cs typeface="Times New Roman" panose="02020603050405020304" pitchFamily="18" charset="0"/>
              </a:rPr>
              <a:t>new hotels allowed.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F48224D6-E5D5-FDB2-7EF6-A6B4429018BF}"/>
              </a:ext>
            </a:extLst>
          </p:cNvPr>
          <p:cNvSpPr txBox="1">
            <a:spLocks/>
          </p:cNvSpPr>
          <p:nvPr/>
        </p:nvSpPr>
        <p:spPr>
          <a:xfrm>
            <a:off x="648789" y="522606"/>
            <a:ext cx="9930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Stakeholder Discussions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687391B-EF0D-1D2C-0595-19047E865249}"/>
              </a:ext>
            </a:extLst>
          </p:cNvPr>
          <p:cNvSpPr txBox="1">
            <a:spLocks/>
          </p:cNvSpPr>
          <p:nvPr/>
        </p:nvSpPr>
        <p:spPr>
          <a:xfrm>
            <a:off x="6294223" y="1556043"/>
            <a:ext cx="4753205" cy="4293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4500" b="1" dirty="0">
                <a:cs typeface="Times New Roman" panose="02020603050405020304" pitchFamily="18" charset="0"/>
              </a:rPr>
              <a:t>Hotel Industry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000" dirty="0">
                <a:cs typeface="Times New Roman" panose="02020603050405020304" pitchFamily="18" charset="0"/>
              </a:rPr>
              <a:t>Consider smaller hotel size (16-40 rooms) that could potentially be permitted in </a:t>
            </a:r>
            <a:br>
              <a:rPr lang="en-US" sz="3000" dirty="0">
                <a:cs typeface="Times New Roman" panose="02020603050405020304" pitchFamily="18" charset="0"/>
              </a:rPr>
            </a:br>
            <a:r>
              <a:rPr lang="en-US" sz="3000" dirty="0">
                <a:cs typeface="Times New Roman" panose="02020603050405020304" pitchFamily="18" charset="0"/>
              </a:rPr>
              <a:t>TC zoning districts within expanded HDO.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000" dirty="0">
                <a:cs typeface="Times New Roman" panose="02020603050405020304" pitchFamily="18" charset="0"/>
              </a:rPr>
              <a:t>Consider designated locations or corridors where a smaller hotel use could potentially be permitted within expanded HDO.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000" dirty="0">
                <a:cs typeface="Times New Roman" panose="02020603050405020304" pitchFamily="18" charset="0"/>
              </a:rPr>
              <a:t>Consider amendments to commercial use standards to reduce impacts of hotel development on neighborhoods</a:t>
            </a:r>
            <a:r>
              <a:rPr lang="en-US" sz="2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5852C0-4D51-B23D-AEB2-4441D6414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23" y="2951968"/>
            <a:ext cx="2488407" cy="35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5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E1392-E436-D67A-86C8-0648E8C10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09E7CA-CD87-705C-1A4B-B9048FE0E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49A3A6-CBBD-BAB6-DDDF-8D85D1CBC6E4}"/>
              </a:ext>
            </a:extLst>
          </p:cNvPr>
          <p:cNvSpPr/>
          <p:nvPr/>
        </p:nvSpPr>
        <p:spPr>
          <a:xfrm>
            <a:off x="14013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9B88B638-C63E-8FDC-58F3-876093E9E45A}"/>
              </a:ext>
            </a:extLst>
          </p:cNvPr>
          <p:cNvSpPr txBox="1">
            <a:spLocks/>
          </p:cNvSpPr>
          <p:nvPr/>
        </p:nvSpPr>
        <p:spPr>
          <a:xfrm>
            <a:off x="648789" y="569518"/>
            <a:ext cx="9930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Stakeholder Discussions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F14F7-D6EE-2876-94A7-9C55977A783B}"/>
              </a:ext>
            </a:extLst>
          </p:cNvPr>
          <p:cNvSpPr txBox="1"/>
          <p:nvPr/>
        </p:nvSpPr>
        <p:spPr>
          <a:xfrm>
            <a:off x="1127760" y="2038340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latin typeface="Calibri" panose="020F0502020204030204"/>
              </a:rPr>
              <a:t>Other options for discussion/agreement:</a:t>
            </a:r>
          </a:p>
          <a:p>
            <a:pPr marL="800100" marR="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Hotel use keeps Special Use review currently in zoning ordinance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Add special use and public review requirements </a:t>
            </a:r>
          </a:p>
          <a:p>
            <a:pPr marL="800100" marR="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Smaller than 40-room “small” hotel definition (e.g., 25-30 rooms)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Restrict hotel use to specific street sections </a:t>
            </a:r>
          </a:p>
        </p:txBody>
      </p:sp>
    </p:spTree>
    <p:extLst>
      <p:ext uri="{BB962C8B-B14F-4D97-AF65-F5344CB8AC3E}">
        <p14:creationId xmlns:p14="http://schemas.microsoft.com/office/powerpoint/2010/main" val="2326678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ABBAD-B7CC-B8F4-0652-775A79185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3FA1DC-47A1-E34C-7658-E0E781436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781947-209A-1C63-CC16-0B5CDDC2EFF9}"/>
              </a:ext>
            </a:extLst>
          </p:cNvPr>
          <p:cNvSpPr/>
          <p:nvPr/>
        </p:nvSpPr>
        <p:spPr>
          <a:xfrm>
            <a:off x="14013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17D15E47-5D82-0625-BEFA-106D4F167377}"/>
              </a:ext>
            </a:extLst>
          </p:cNvPr>
          <p:cNvSpPr txBox="1">
            <a:spLocks/>
          </p:cNvSpPr>
          <p:nvPr/>
        </p:nvSpPr>
        <p:spPr>
          <a:xfrm>
            <a:off x="648789" y="569518"/>
            <a:ext cx="9930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prstClr val="black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Stakeholder Discussions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E7177F94-1023-7673-25C9-470E64382B02}"/>
              </a:ext>
            </a:extLst>
          </p:cNvPr>
          <p:cNvSpPr txBox="1">
            <a:spLocks/>
          </p:cNvSpPr>
          <p:nvPr/>
        </p:nvSpPr>
        <p:spPr>
          <a:xfrm>
            <a:off x="842570" y="1695830"/>
            <a:ext cx="6136649" cy="4679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Restrict hotel use to specific street sections: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400" dirty="0"/>
              <a:t>Properties facing Henry and Anderson between Drayton and Whitaker (</a:t>
            </a:r>
            <a:r>
              <a:rPr lang="en-US" sz="2400" kern="100" dirty="0">
                <a:solidFill>
                  <a:srgbClr val="0D0D0D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former Sears Building and parking lot, BellSouth/AT&amp;T Building, St. Paul’s Greek Orthodox Church, Bull Street Baptist, and SCAD)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400" dirty="0"/>
              <a:t>Two parcels along Henry and Anderson between Drayton and Bull  (</a:t>
            </a:r>
            <a:r>
              <a:rPr lang="en-US" sz="2400" kern="100" dirty="0">
                <a:solidFill>
                  <a:srgbClr val="0D0D0D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former Sears Building and parking lot, BellSouth/AT&amp;T Building)</a:t>
            </a:r>
            <a:endParaRPr lang="en-US" sz="2400" dirty="0"/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  <a:defRPr/>
            </a:pPr>
            <a:endParaRPr lang="en-US" sz="2200" dirty="0"/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  <a:defRPr/>
            </a:pPr>
            <a:endParaRPr lang="en-US" sz="2200" dirty="0"/>
          </a:p>
          <a:p>
            <a:pPr marL="1257300" lvl="2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08B96-7D40-EF47-E9DC-9E5C063C89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863" t="13891" r="9836" b="63823"/>
          <a:stretch/>
        </p:blipFill>
        <p:spPr>
          <a:xfrm>
            <a:off x="7518440" y="2736734"/>
            <a:ext cx="3441571" cy="146615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7DBF46-378D-98D4-9B59-B70A539E81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517" t="33249" r="21819" b="14800"/>
          <a:stretch/>
        </p:blipFill>
        <p:spPr>
          <a:xfrm>
            <a:off x="7518440" y="4517516"/>
            <a:ext cx="3441572" cy="154726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120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66056-B097-03B3-BBAE-186C6B120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20707B-4AE5-7A06-2529-C7C47580B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409CB7-8329-4B72-6910-BC775E94DB9B}"/>
              </a:ext>
            </a:extLst>
          </p:cNvPr>
          <p:cNvSpPr/>
          <p:nvPr/>
        </p:nvSpPr>
        <p:spPr>
          <a:xfrm>
            <a:off x="14013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261DA9C2-427D-DD08-A9CB-30B77448751B}"/>
              </a:ext>
            </a:extLst>
          </p:cNvPr>
          <p:cNvSpPr txBox="1">
            <a:spLocks/>
          </p:cNvSpPr>
          <p:nvPr/>
        </p:nvSpPr>
        <p:spPr>
          <a:xfrm>
            <a:off x="648789" y="569518"/>
            <a:ext cx="9930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Recommendation Option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75D1467A-842A-9473-BCE6-1D3FC34BB1D8}"/>
              </a:ext>
            </a:extLst>
          </p:cNvPr>
          <p:cNvSpPr txBox="1">
            <a:spLocks/>
          </p:cNvSpPr>
          <p:nvPr/>
        </p:nvSpPr>
        <p:spPr>
          <a:xfrm>
            <a:off x="702817" y="1895081"/>
            <a:ext cx="4521910" cy="4679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Within the expanded HDO, hotels with 40 rooms or less would be permitted as a Special Use in all TC-1 and TC-2 (Traditional Commercial) districts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  <a:defRPr/>
            </a:pPr>
            <a:endParaRPr lang="en-US" sz="2200" dirty="0"/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  <a:defRPr/>
            </a:pPr>
            <a:endParaRPr lang="en-US" sz="2200" dirty="0"/>
          </a:p>
          <a:p>
            <a:pPr marL="1257300" lvl="2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</p:txBody>
      </p:sp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6A21F69B-0D32-4EA3-2E95-5D53A5DB5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57" y="1534160"/>
            <a:ext cx="6396928" cy="494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7388C-347F-5223-29E8-5D52633E4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0A5A10-62C0-6B0F-4677-56B261FA6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3D9F4F-E1B1-8C5E-EB24-2D6851CE366E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CBDE0F22-6443-28F8-8A06-EA102B8A466C}"/>
              </a:ext>
            </a:extLst>
          </p:cNvPr>
          <p:cNvSpPr txBox="1">
            <a:spLocks/>
          </p:cNvSpPr>
          <p:nvPr/>
        </p:nvSpPr>
        <p:spPr>
          <a:xfrm>
            <a:off x="212963" y="1613268"/>
            <a:ext cx="7061597" cy="42425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3500" b="1" dirty="0"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Applies to Savannah Historic District </a:t>
            </a:r>
            <a:br>
              <a:rPr lang="en-US" sz="3000" dirty="0">
                <a:solidFill>
                  <a:prstClr val="black"/>
                </a:solidFill>
              </a:rPr>
            </a:br>
            <a:r>
              <a:rPr lang="en-US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(Article 7 Sec. 7.13) </a:t>
            </a:r>
            <a:endParaRPr lang="en-US" sz="3200" dirty="0">
              <a:solidFill>
                <a:prstClr val="black"/>
              </a:solidFill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Distinguishes hotel categories: 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SzPct val="85000"/>
              <a:buFontTx/>
              <a:buChar char="-"/>
              <a:defRPr/>
            </a:pPr>
            <a:r>
              <a:rPr lang="en-US" sz="2600" dirty="0">
                <a:solidFill>
                  <a:prstClr val="black"/>
                </a:solidFill>
              </a:rPr>
              <a:t>Large hotels (75+ guest rooms)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SzPct val="85000"/>
              <a:buFontTx/>
              <a:buChar char="-"/>
              <a:defRPr/>
            </a:pPr>
            <a:r>
              <a:rPr lang="en-US" sz="2600" dirty="0">
                <a:solidFill>
                  <a:prstClr val="black"/>
                </a:solidFill>
              </a:rPr>
              <a:t>Small hotels (16-74 guest rooms)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New hotels permitted only within certain </a:t>
            </a:r>
            <a:br>
              <a:rPr lang="en-US" sz="3000" dirty="0">
                <a:solidFill>
                  <a:prstClr val="black"/>
                </a:solidFill>
              </a:rPr>
            </a:br>
            <a:r>
              <a:rPr lang="en-US" sz="3000" dirty="0">
                <a:solidFill>
                  <a:prstClr val="black"/>
                </a:solidFill>
              </a:rPr>
              <a:t>areas based on size and street designation 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New hotels must front a designated street</a:t>
            </a:r>
          </a:p>
          <a:p>
            <a:pPr marL="800100" lvl="1" indent="-342900" algn="l">
              <a:lnSpc>
                <a:spcPct val="114000"/>
              </a:lnSpc>
              <a:spcBef>
                <a:spcPts val="0"/>
              </a:spcBef>
              <a:buFont typeface="Calibri" panose="020F0502020204030204" pitchFamily="34" charset="0"/>
              <a:buChar char="―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FD0CB-52A2-45E1-F56B-C87207C15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 t="4455" r="8733" b="1537"/>
          <a:stretch/>
        </p:blipFill>
        <p:spPr>
          <a:xfrm>
            <a:off x="7274560" y="441622"/>
            <a:ext cx="4412943" cy="58306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2271FF7-BF10-53C4-5ED2-68404A3A02E6}"/>
              </a:ext>
            </a:extLst>
          </p:cNvPr>
          <p:cNvSpPr txBox="1">
            <a:spLocks/>
          </p:cNvSpPr>
          <p:nvPr/>
        </p:nvSpPr>
        <p:spPr>
          <a:xfrm>
            <a:off x="1481885" y="753269"/>
            <a:ext cx="9144000" cy="88394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000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endParaRPr lang="en-US" sz="2000" i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A9103-2B81-463A-DFDE-26D98B186C31}"/>
              </a:ext>
            </a:extLst>
          </p:cNvPr>
          <p:cNvSpPr txBox="1"/>
          <p:nvPr/>
        </p:nvSpPr>
        <p:spPr>
          <a:xfrm>
            <a:off x="420267" y="945236"/>
            <a:ext cx="61010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500" b="1" dirty="0">
                <a:cs typeface="Times New Roman" panose="02020603050405020304" pitchFamily="18" charset="0"/>
              </a:rPr>
              <a:t>Current Hotel Development Overlay District</a:t>
            </a:r>
          </a:p>
        </p:txBody>
      </p:sp>
    </p:spTree>
    <p:extLst>
      <p:ext uri="{BB962C8B-B14F-4D97-AF65-F5344CB8AC3E}">
        <p14:creationId xmlns:p14="http://schemas.microsoft.com/office/powerpoint/2010/main" val="1421631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5B91E-5D0F-D728-70DA-2F47CAF26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65F5B4-0E10-2057-444B-EFC3B3670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BE29A3-21C9-1376-BB17-5A6F146C5C41}"/>
              </a:ext>
            </a:extLst>
          </p:cNvPr>
          <p:cNvSpPr/>
          <p:nvPr/>
        </p:nvSpPr>
        <p:spPr>
          <a:xfrm>
            <a:off x="14013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FABF22FB-CCB8-7C76-AE42-4056CF37C7B8}"/>
              </a:ext>
            </a:extLst>
          </p:cNvPr>
          <p:cNvSpPr txBox="1">
            <a:spLocks/>
          </p:cNvSpPr>
          <p:nvPr/>
        </p:nvSpPr>
        <p:spPr>
          <a:xfrm>
            <a:off x="648789" y="569518"/>
            <a:ext cx="9930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prstClr val="black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Recommendation Option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6A428744-6FF7-87A2-7214-FFE12D0E20FA}"/>
              </a:ext>
            </a:extLst>
          </p:cNvPr>
          <p:cNvSpPr txBox="1">
            <a:spLocks/>
          </p:cNvSpPr>
          <p:nvPr/>
        </p:nvSpPr>
        <p:spPr>
          <a:xfrm>
            <a:off x="852730" y="2178959"/>
            <a:ext cx="6381190" cy="4679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Within the expanded HDO, hotels with 40 rooms or less would be permitted as a Special Use in designated areas limited to properties facing Anderson and Henry streets between Whitaker and Drayton streets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All of these parcels are zoned TC-2, except for one parcel zoned TC-1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  <a:defRPr/>
            </a:pPr>
            <a:endParaRPr lang="en-US" sz="2200" dirty="0"/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  <a:defRPr/>
            </a:pPr>
            <a:endParaRPr lang="en-US" sz="2200" dirty="0"/>
          </a:p>
          <a:p>
            <a:pPr marL="1257300" lvl="2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F6C50-8EA3-C619-A6F0-4A2B7401C9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863" t="13891" r="9836" b="63823"/>
          <a:stretch/>
        </p:blipFill>
        <p:spPr>
          <a:xfrm>
            <a:off x="7233920" y="3003434"/>
            <a:ext cx="4630332" cy="197257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5362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76EBA-2ADB-5A51-6B39-C3D0F117F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F07347-22CC-10D9-5638-7C749D4E7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E81AD4-7755-EB65-AE84-5DE0B5EF3F14}"/>
              </a:ext>
            </a:extLst>
          </p:cNvPr>
          <p:cNvSpPr/>
          <p:nvPr/>
        </p:nvSpPr>
        <p:spPr>
          <a:xfrm>
            <a:off x="14013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242D749C-AE68-FA29-AF98-B877A78ABE0D}"/>
              </a:ext>
            </a:extLst>
          </p:cNvPr>
          <p:cNvSpPr txBox="1">
            <a:spLocks/>
          </p:cNvSpPr>
          <p:nvPr/>
        </p:nvSpPr>
        <p:spPr>
          <a:xfrm>
            <a:off x="648789" y="569518"/>
            <a:ext cx="9930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prstClr val="black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Recommendation Option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E05C9D48-575A-D91F-A96C-4A901DC2615C}"/>
              </a:ext>
            </a:extLst>
          </p:cNvPr>
          <p:cNvSpPr txBox="1">
            <a:spLocks/>
          </p:cNvSpPr>
          <p:nvPr/>
        </p:nvSpPr>
        <p:spPr>
          <a:xfrm>
            <a:off x="852730" y="2178959"/>
            <a:ext cx="3637990" cy="4679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Within the expanded HDO, no hotels permitted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  <a:defRPr/>
            </a:pPr>
            <a:endParaRPr lang="en-US" sz="2200" dirty="0"/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  <a:defRPr/>
            </a:pPr>
            <a:endParaRPr lang="en-US" sz="2200" dirty="0"/>
          </a:p>
          <a:p>
            <a:pPr marL="1257300" lvl="2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6239E-4C02-A927-8BFD-4201D0AC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082"/>
          <a:stretch>
            <a:fillRect/>
          </a:stretch>
        </p:blipFill>
        <p:spPr>
          <a:xfrm>
            <a:off x="5201920" y="1981199"/>
            <a:ext cx="6637633" cy="45692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0307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2885E-BD7F-B4B4-1EE8-318037A9B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DD7972-4CF0-41DE-872B-F7D377EB5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4070F4-98A2-5EEB-A322-95BD8F14749F}"/>
              </a:ext>
            </a:extLst>
          </p:cNvPr>
          <p:cNvSpPr/>
          <p:nvPr/>
        </p:nvSpPr>
        <p:spPr>
          <a:xfrm>
            <a:off x="14013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DEC49E67-6A7B-2095-608E-D7AE8A48F093}"/>
              </a:ext>
            </a:extLst>
          </p:cNvPr>
          <p:cNvSpPr txBox="1">
            <a:spLocks/>
          </p:cNvSpPr>
          <p:nvPr/>
        </p:nvSpPr>
        <p:spPr>
          <a:xfrm>
            <a:off x="404949" y="432017"/>
            <a:ext cx="9930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Recommendation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AF4AAE8E-685E-D55B-D030-78FC21388D64}"/>
              </a:ext>
            </a:extLst>
          </p:cNvPr>
          <p:cNvSpPr txBox="1">
            <a:spLocks/>
          </p:cNvSpPr>
          <p:nvPr/>
        </p:nvSpPr>
        <p:spPr>
          <a:xfrm>
            <a:off x="944171" y="1569961"/>
            <a:ext cx="9930980" cy="5167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20202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latin typeface="Calibri" panose="020F0502020204030204"/>
              </a:rPr>
              <a:t>Sec. 8.4.36.  Within any TC (Traditional Commercial) districts, the following standards apply to the hotel/motel use:</a:t>
            </a:r>
          </a:p>
          <a:p>
            <a:pPr marL="1144588" lvl="1" indent="-51435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202020"/>
              </a:buClr>
              <a:buSzPct val="100000"/>
              <a:buFont typeface="+mj-lt"/>
              <a:buAutoNum type="alphaLcPeriod"/>
              <a:defRPr/>
            </a:pPr>
            <a:r>
              <a:rPr lang="en-US" sz="3100" dirty="0"/>
              <a:t>Such use shall be limited in size to 16 to 40 rooms. </a:t>
            </a:r>
          </a:p>
          <a:p>
            <a:pPr marL="1144588" lvl="1" indent="-51435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202020"/>
              </a:buClr>
              <a:buSzPct val="100000"/>
              <a:buFont typeface="+mj-lt"/>
              <a:buAutoNum type="alphaLcPeriod"/>
              <a:defRPr/>
            </a:pPr>
            <a:r>
              <a:rPr lang="en-US" sz="3100" dirty="0"/>
              <a:t>Such use shall be part of a mixed-use development.</a:t>
            </a:r>
          </a:p>
          <a:p>
            <a:pPr marL="1144588" lvl="1" indent="-51435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202020"/>
              </a:buClr>
              <a:buSzPct val="100000"/>
              <a:buFont typeface="+mj-lt"/>
              <a:buAutoNum type="alphaLcPeriod"/>
              <a:defRPr/>
            </a:pPr>
            <a:r>
              <a:rPr lang="en-US" sz="3100" dirty="0"/>
              <a:t>Such use must provide 24 hours, 7 days a week onsite staff to assist guests with lodging services.</a:t>
            </a:r>
          </a:p>
          <a:p>
            <a:pPr marL="1144588" lvl="1" indent="-51435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202020"/>
              </a:buClr>
              <a:buSzPct val="100000"/>
              <a:buFont typeface="+mj-lt"/>
              <a:buAutoNum type="alphaLcPeriod"/>
              <a:defRPr/>
            </a:pPr>
            <a:r>
              <a:rPr lang="en-US" sz="3100" dirty="0"/>
              <a:t>Reductions in screening and buffering as required by Sec. 9.5 shall not be varied.</a:t>
            </a:r>
          </a:p>
          <a:p>
            <a:pPr marL="1144588" lvl="1" indent="-51435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202020"/>
              </a:buClr>
              <a:buSzPct val="100000"/>
              <a:buFont typeface="+mj-lt"/>
              <a:buAutoNum type="alphaLcPeriod"/>
              <a:defRPr/>
            </a:pPr>
            <a:r>
              <a:rPr lang="en-US" sz="3100" dirty="0"/>
              <a:t>Reductions in design standards for mechanical equipment and refuse as required by Sec. 7.9.10, 7.10.10, and 7.11.10 shall not be varied.</a:t>
            </a:r>
          </a:p>
          <a:p>
            <a:pPr marL="1144588" lvl="1" indent="-51435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202020"/>
              </a:buClr>
              <a:buSzPct val="100000"/>
              <a:buFont typeface="+mj-lt"/>
              <a:buAutoNum type="alphaLcPeriod"/>
              <a:defRPr/>
            </a:pPr>
            <a:r>
              <a:rPr lang="en-US" sz="3100" dirty="0"/>
              <a:t>The developer shall submit to the Jurisdiction an affidavit stating that any outdoor pool proposed as part of the hotel development shall be accessed by hotel guests only.</a:t>
            </a:r>
          </a:p>
          <a:p>
            <a:pPr marL="1144588" lvl="1" indent="-51435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202020"/>
              </a:buClr>
              <a:buSzPct val="100000"/>
              <a:buFont typeface="+mj-lt"/>
              <a:buAutoNum type="alphaLcPeriod"/>
              <a:defRPr/>
            </a:pPr>
            <a:r>
              <a:rPr lang="en-US" sz="3100" dirty="0"/>
              <a:t>The building footprint of a proposed hotel development may not exceed the maximum allowed by Sec. 5.13.5, Development Standards for Permitted Uses, and shall not be varied.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02020"/>
              </a:buClr>
              <a:buSzPct val="100000"/>
            </a:pPr>
            <a:endParaRPr lang="en-US" dirty="0">
              <a:cs typeface="Times New Roman" panose="02020603050405020304" pitchFamily="18" charset="0"/>
            </a:endParaRPr>
          </a:p>
          <a:p>
            <a:pPr lvl="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200" dirty="0"/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  <a:defRPr/>
            </a:pPr>
            <a:endParaRPr lang="en-US" sz="2200" dirty="0"/>
          </a:p>
          <a:p>
            <a:pPr marL="1257300" lvl="2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46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F4324-2E5C-1A6D-F8C1-6D9EDFA0B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729CE6-89B4-4490-FC96-E783813801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59D6BB-13AD-1B3B-9F3D-0BA93364D8CB}"/>
              </a:ext>
            </a:extLst>
          </p:cNvPr>
          <p:cNvSpPr/>
          <p:nvPr/>
        </p:nvSpPr>
        <p:spPr>
          <a:xfrm>
            <a:off x="14013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35181856-9C1C-A6FE-91D4-0CB380A38CC9}"/>
              </a:ext>
            </a:extLst>
          </p:cNvPr>
          <p:cNvSpPr txBox="1">
            <a:spLocks/>
          </p:cNvSpPr>
          <p:nvPr/>
        </p:nvSpPr>
        <p:spPr>
          <a:xfrm>
            <a:off x="506549" y="650559"/>
            <a:ext cx="9930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Recommendation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8EB83CD0-1C52-59D1-F0D1-724DAAF361F9}"/>
              </a:ext>
            </a:extLst>
          </p:cNvPr>
          <p:cNvSpPr txBox="1">
            <a:spLocks/>
          </p:cNvSpPr>
          <p:nvPr/>
        </p:nvSpPr>
        <p:spPr>
          <a:xfrm>
            <a:off x="1157531" y="1970151"/>
            <a:ext cx="9876937" cy="3964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202020"/>
              </a:buClr>
              <a:buSzPct val="100000"/>
            </a:pPr>
            <a:r>
              <a:rPr lang="en-US" dirty="0">
                <a:cs typeface="Times New Roman" panose="02020603050405020304" pitchFamily="18" charset="0"/>
              </a:rPr>
              <a:t>Amend Sec. 5.4 Principal Use Table to include reference to proposed use standards for hotel use.</a:t>
            </a: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202020"/>
              </a:buClr>
              <a:buSzPct val="100000"/>
              <a:buFont typeface="+mj-lt"/>
              <a:buAutoNum type="arabicPeriod" startAt="3"/>
            </a:pPr>
            <a:endParaRPr lang="en-US" dirty="0"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202020"/>
              </a:buClr>
              <a:buSzPct val="100000"/>
              <a:buFont typeface="+mj-lt"/>
              <a:buAutoNum type="arabicPeriod" startAt="3"/>
            </a:pPr>
            <a:endParaRPr lang="en-US" dirty="0"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02020"/>
              </a:buClr>
              <a:buSzPct val="100000"/>
              <a:buFont typeface="+mj-lt"/>
              <a:buAutoNum type="arabicPeriod" startAt="3"/>
            </a:pPr>
            <a:endParaRPr lang="en-US" dirty="0"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02020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  <a:p>
            <a:pPr lvl="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200" dirty="0"/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  <a:defRPr/>
            </a:pPr>
            <a:endParaRPr lang="en-US" sz="2200" dirty="0"/>
          </a:p>
          <a:p>
            <a:pPr marL="1257300" lvl="2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B04B9A-57B2-CA7B-55BB-EA65EC46A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429" y="2927484"/>
            <a:ext cx="8972081" cy="22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0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BABE9-3795-281E-E92E-AAA13BD9E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14FBEE-721B-5279-1D5D-2E97CD3E8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F69E53-E489-3C80-18B5-ABFCD96225C5}"/>
              </a:ext>
            </a:extLst>
          </p:cNvPr>
          <p:cNvSpPr/>
          <p:nvPr/>
        </p:nvSpPr>
        <p:spPr>
          <a:xfrm>
            <a:off x="14013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AB3260E-37AF-53FB-5E8D-F6329F771157}"/>
              </a:ext>
            </a:extLst>
          </p:cNvPr>
          <p:cNvSpPr txBox="1">
            <a:spLocks/>
          </p:cNvSpPr>
          <p:nvPr/>
        </p:nvSpPr>
        <p:spPr>
          <a:xfrm>
            <a:off x="506549" y="650559"/>
            <a:ext cx="9930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Next Steps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ED9255F4-0A8B-9247-10E1-4A2593B2B952}"/>
              </a:ext>
            </a:extLst>
          </p:cNvPr>
          <p:cNvSpPr txBox="1">
            <a:spLocks/>
          </p:cNvSpPr>
          <p:nvPr/>
        </p:nvSpPr>
        <p:spPr>
          <a:xfrm>
            <a:off x="1157531" y="1970151"/>
            <a:ext cx="9876937" cy="3964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20202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Planning Commission discussion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20202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Present as a text and map amendment to Planning Commission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20202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Forward recommendation to City Council for consideration  </a:t>
            </a: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202020"/>
              </a:buClr>
              <a:buSzPct val="100000"/>
              <a:buFont typeface="+mj-lt"/>
              <a:buAutoNum type="arabicPeriod" startAt="3"/>
            </a:pPr>
            <a:endParaRPr lang="en-US" dirty="0"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202020"/>
              </a:buClr>
              <a:buSzPct val="100000"/>
              <a:buFont typeface="+mj-lt"/>
              <a:buAutoNum type="arabicPeriod" startAt="3"/>
            </a:pPr>
            <a:endParaRPr lang="en-US" dirty="0"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02020"/>
              </a:buClr>
              <a:buSzPct val="100000"/>
              <a:buFont typeface="+mj-lt"/>
              <a:buAutoNum type="arabicPeriod" startAt="3"/>
            </a:pPr>
            <a:endParaRPr lang="en-US" dirty="0"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02020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  <a:p>
            <a:pPr lvl="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200" dirty="0"/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  <a:defRPr/>
            </a:pPr>
            <a:endParaRPr lang="en-US" sz="2200" dirty="0"/>
          </a:p>
          <a:p>
            <a:pPr marL="1257300" lvl="2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714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45C2B-C621-EAA2-547F-ABBD0A277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4A2D13-FAE1-34C7-3505-AD66E8271C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FA7329-DBFE-004E-1290-AA3C51D91A92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2A1AD3D6-4F04-A4A8-779B-92B205BDDB5F}"/>
              </a:ext>
            </a:extLst>
          </p:cNvPr>
          <p:cNvSpPr txBox="1">
            <a:spLocks/>
          </p:cNvSpPr>
          <p:nvPr/>
        </p:nvSpPr>
        <p:spPr>
          <a:xfrm>
            <a:off x="1117203" y="1645551"/>
            <a:ext cx="9957594" cy="4242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>
                <a:cs typeface="Times New Roman" panose="02020603050405020304" pitchFamily="18" charset="0"/>
              </a:rPr>
              <a:t>Current zoning for hotel development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F984E47-453F-201E-1472-6B1248E73E25}"/>
              </a:ext>
            </a:extLst>
          </p:cNvPr>
          <p:cNvSpPr txBox="1">
            <a:spLocks/>
          </p:cNvSpPr>
          <p:nvPr/>
        </p:nvSpPr>
        <p:spPr>
          <a:xfrm>
            <a:off x="1481885" y="753269"/>
            <a:ext cx="9144000" cy="88394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endParaRPr lang="en-US" sz="2000" i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19F59-D6B2-A67C-F44C-3C87A84DED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832" b="8142"/>
          <a:stretch/>
        </p:blipFill>
        <p:spPr>
          <a:xfrm>
            <a:off x="598739" y="2372727"/>
            <a:ext cx="10847377" cy="2769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8F82FF-22A9-0B45-9957-24E7E29CA014}"/>
              </a:ext>
            </a:extLst>
          </p:cNvPr>
          <p:cNvSpPr txBox="1"/>
          <p:nvPr/>
        </p:nvSpPr>
        <p:spPr>
          <a:xfrm>
            <a:off x="8030253" y="5249462"/>
            <a:ext cx="341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/>
              <a:t>Principal Use Table (Sec. 5.4)</a:t>
            </a:r>
          </a:p>
        </p:txBody>
      </p:sp>
    </p:spTree>
    <p:extLst>
      <p:ext uri="{BB962C8B-B14F-4D97-AF65-F5344CB8AC3E}">
        <p14:creationId xmlns:p14="http://schemas.microsoft.com/office/powerpoint/2010/main" val="28935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79F9D-8FB3-87C2-B494-96999B57D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1354A2-085D-0C65-3D7F-3DDBC537F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2F7907-EA4F-B2CA-DD00-A451A001D4E4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10599AFF-E533-3BA1-ECFE-CF6D3B14B345}"/>
              </a:ext>
            </a:extLst>
          </p:cNvPr>
          <p:cNvSpPr txBox="1">
            <a:spLocks/>
          </p:cNvSpPr>
          <p:nvPr/>
        </p:nvSpPr>
        <p:spPr>
          <a:xfrm>
            <a:off x="450219" y="886282"/>
            <a:ext cx="7232571" cy="5830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800" b="1" dirty="0">
                <a:cs typeface="Times New Roman" panose="02020603050405020304" pitchFamily="18" charset="0"/>
              </a:rPr>
              <a:t>Petition from these neighborhoods for no hotels</a:t>
            </a:r>
            <a:r>
              <a:rPr lang="en-US" sz="3500" b="1" dirty="0">
                <a:cs typeface="Times New Roman" panose="02020603050405020304" pitchFamily="18" charset="0"/>
              </a:rPr>
              <a:t>:</a:t>
            </a:r>
          </a:p>
          <a:p>
            <a:pPr lvl="2" indent="-457200" algn="l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3200" dirty="0">
                <a:cs typeface="Times New Roman" panose="02020603050405020304" pitchFamily="18" charset="0"/>
              </a:rPr>
              <a:t>Cuyler Brownville </a:t>
            </a:r>
          </a:p>
          <a:p>
            <a:pPr lvl="2" indent="-457200" algn="l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3200" dirty="0">
                <a:cs typeface="Times New Roman" panose="02020603050405020304" pitchFamily="18" charset="0"/>
              </a:rPr>
              <a:t>Streetcar </a:t>
            </a:r>
          </a:p>
          <a:p>
            <a:pPr lvl="2" indent="-457200" algn="l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3200" dirty="0">
                <a:cs typeface="Times New Roman" panose="02020603050405020304" pitchFamily="18" charset="0"/>
              </a:rPr>
              <a:t>Victorian</a:t>
            </a:r>
          </a:p>
          <a:p>
            <a:pPr marL="457200" lvl="2" algn="l">
              <a:lnSpc>
                <a:spcPct val="120000"/>
              </a:lnSpc>
              <a:spcBef>
                <a:spcPts val="0"/>
              </a:spcBef>
              <a:defRPr/>
            </a:pPr>
            <a:endParaRPr lang="en-US" sz="2600" dirty="0">
              <a:cs typeface="Times New Roman" panose="02020603050405020304" pitchFamily="18" charset="0"/>
            </a:endParaRPr>
          </a:p>
          <a:p>
            <a:pPr lvl="1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800" b="1" dirty="0">
                <a:solidFill>
                  <a:prstClr val="black"/>
                </a:solidFill>
              </a:rPr>
              <a:t>Proposal to expand HDO to:</a:t>
            </a:r>
          </a:p>
          <a:p>
            <a:pPr marL="800100" lvl="2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3200" dirty="0">
                <a:solidFill>
                  <a:prstClr val="black"/>
                </a:solidFill>
              </a:rPr>
              <a:t>Prevent negatively impact to neighborhood quality of life</a:t>
            </a:r>
          </a:p>
          <a:p>
            <a:pPr marL="800100" lvl="2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3200" dirty="0">
                <a:solidFill>
                  <a:prstClr val="black"/>
                </a:solidFill>
              </a:rPr>
              <a:t>Help maintain affordability </a:t>
            </a:r>
          </a:p>
          <a:p>
            <a:pPr marL="800100" lvl="2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3200" dirty="0">
                <a:solidFill>
                  <a:prstClr val="black"/>
                </a:solidFill>
              </a:rPr>
              <a:t>Encourage in-fill</a:t>
            </a:r>
          </a:p>
          <a:p>
            <a:pPr marL="800100" lvl="2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3200" dirty="0">
                <a:solidFill>
                  <a:prstClr val="black"/>
                </a:solidFill>
              </a:rPr>
              <a:t>Provide public review</a:t>
            </a:r>
          </a:p>
          <a:p>
            <a:pPr marL="3429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cs typeface="Times New Roman" panose="02020603050405020304" pitchFamily="18" charset="0"/>
            </a:endParaRPr>
          </a:p>
          <a:p>
            <a:pPr marL="342900" lvl="1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800" b="1" dirty="0">
                <a:cs typeface="Times New Roman" panose="02020603050405020304" pitchFamily="18" charset="0"/>
              </a:rPr>
              <a:t>Stakeholders requested broader engagement and collaboration:</a:t>
            </a:r>
          </a:p>
          <a:p>
            <a:pPr lvl="2" indent="-457200" algn="l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3200" dirty="0">
                <a:cs typeface="Times New Roman" panose="02020603050405020304" pitchFamily="18" charset="0"/>
              </a:rPr>
              <a:t>Savanah Area Chamber of Commerce</a:t>
            </a:r>
          </a:p>
          <a:p>
            <a:pPr lvl="2" indent="-457200" algn="l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3200" dirty="0">
                <a:cs typeface="Times New Roman" panose="02020603050405020304" pitchFamily="18" charset="0"/>
              </a:rPr>
              <a:t>Savannah Downtown Business Association </a:t>
            </a:r>
          </a:p>
          <a:p>
            <a:pPr lvl="2" indent="-457200" algn="l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3200" dirty="0">
                <a:cs typeface="Times New Roman" panose="02020603050405020304" pitchFamily="18" charset="0"/>
              </a:rPr>
              <a:t>Savannah Economic Development Authority</a:t>
            </a:r>
          </a:p>
          <a:p>
            <a:pPr lvl="2" indent="-457200" algn="l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3200" dirty="0">
                <a:cs typeface="Times New Roman" panose="02020603050405020304" pitchFamily="18" charset="0"/>
              </a:rPr>
              <a:t>Tourism Leadership Council </a:t>
            </a:r>
          </a:p>
          <a:p>
            <a:pPr marL="3429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C03FC7-600E-F430-70D2-90E0D809C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496" y="6297344"/>
            <a:ext cx="3409950" cy="1765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788730-1F7D-0315-8D0D-8A3930BAF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600" y="642864"/>
            <a:ext cx="3956086" cy="56036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97A1601-EF1A-9C58-75EF-91A2405FF4B9}"/>
              </a:ext>
            </a:extLst>
          </p:cNvPr>
          <p:cNvSpPr txBox="1">
            <a:spLocks/>
          </p:cNvSpPr>
          <p:nvPr/>
        </p:nvSpPr>
        <p:spPr>
          <a:xfrm>
            <a:off x="1481885" y="753269"/>
            <a:ext cx="9144000" cy="883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i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0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D64B3-C940-B375-CCE5-76BB6890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B96D-6782-7DEC-697B-622B8C785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067" y="686014"/>
            <a:ext cx="10161865" cy="90519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anklin Gothic Medium" panose="020B06030201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Franklin Gothic Medium" panose="020B0603020102020204" pitchFamily="34" charset="0"/>
                <a:cs typeface="Arial" panose="020B0604020202020204" pitchFamily="34" charset="0"/>
              </a:rPr>
              <a:t>HDO Expansion Stakeholder Process</a:t>
            </a:r>
            <a:endParaRPr lang="en-US" sz="2400" i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3215F9-8781-1FA2-C33B-41D01B45A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BEB09F-6C12-CE64-F0E9-CD6468238C66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61D37A-7873-4A3D-8EC3-E58574C9A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432" y="1591206"/>
            <a:ext cx="8243135" cy="487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5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2BE71-E0DE-6249-903D-65949E3F7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659563-EF32-AD2B-6C0A-973AFCB84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1CED93-CB73-905A-7730-BBC9B44E1805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90B1EB5A-D1C6-02FF-FE61-2C278F73572D}"/>
              </a:ext>
            </a:extLst>
          </p:cNvPr>
          <p:cNvSpPr txBox="1">
            <a:spLocks/>
          </p:cNvSpPr>
          <p:nvPr/>
        </p:nvSpPr>
        <p:spPr>
          <a:xfrm>
            <a:off x="1033194" y="892995"/>
            <a:ext cx="9676921" cy="346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dirty="0">
                <a:cs typeface="Times New Roman" panose="02020603050405020304" pitchFamily="18" charset="0"/>
              </a:rPr>
              <a:t>Current zoning for hotel development in 3 neighborhoods: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20202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In TC-1 and TC-2 Traditional Commercial zoning districts:</a:t>
            </a:r>
          </a:p>
          <a:p>
            <a:pPr marL="1257300" marR="0" lvl="2" indent="-3429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5000"/>
              <a:buFontTx/>
              <a:buChar char="-"/>
              <a:defRPr/>
            </a:pPr>
            <a:r>
              <a:rPr lang="en-US" sz="2400" dirty="0">
                <a:solidFill>
                  <a:prstClr val="black"/>
                </a:solidFill>
              </a:rPr>
              <a:t>Small hotels (16-74 rooms) permitted only when approved in accordance with Sec. 3.10, Special Use Permit</a:t>
            </a:r>
          </a:p>
          <a:p>
            <a:pPr marL="1257300" marR="0" lvl="2" indent="-3429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5000"/>
              <a:buFontTx/>
              <a:buChar char="-"/>
              <a:defRPr/>
            </a:pPr>
            <a:r>
              <a:rPr lang="en-US" sz="2400" dirty="0">
                <a:solidFill>
                  <a:prstClr val="black"/>
                </a:solidFill>
              </a:rPr>
              <a:t>No use standards currently exist for hotel use</a:t>
            </a:r>
          </a:p>
          <a:p>
            <a:pPr marL="1257300" marR="0" lvl="2" indent="-3429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5000"/>
              <a:buFontTx/>
              <a:buChar char="-"/>
              <a:defRPr/>
            </a:pPr>
            <a:r>
              <a:rPr lang="en-US" sz="2400" dirty="0">
                <a:solidFill>
                  <a:prstClr val="black"/>
                </a:solidFill>
              </a:rPr>
              <a:t>Large hotels are not permitted in TC zoning districts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300"/>
              </a:spcAft>
              <a:buClr>
                <a:srgbClr val="202020"/>
              </a:buClr>
              <a:buSzPts val="105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43BF28-8C8C-BF58-CCD3-7A945785C53A}"/>
              </a:ext>
            </a:extLst>
          </p:cNvPr>
          <p:cNvSpPr txBox="1">
            <a:spLocks/>
          </p:cNvSpPr>
          <p:nvPr/>
        </p:nvSpPr>
        <p:spPr>
          <a:xfrm>
            <a:off x="1481885" y="753269"/>
            <a:ext cx="9144000" cy="88394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endParaRPr lang="en-US" sz="2000" i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5E97AD-446C-77C1-D6A6-6DFAEB04A1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832" b="8142"/>
          <a:stretch/>
        </p:blipFill>
        <p:spPr>
          <a:xfrm>
            <a:off x="873810" y="3924443"/>
            <a:ext cx="10444379" cy="26668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BB5BB1-C303-E325-9E75-DA4791A6441D}"/>
              </a:ext>
            </a:extLst>
          </p:cNvPr>
          <p:cNvSpPr/>
          <p:nvPr/>
        </p:nvSpPr>
        <p:spPr>
          <a:xfrm>
            <a:off x="6868160" y="4493024"/>
            <a:ext cx="447040" cy="20982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9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164EA-57ED-3616-FF5E-FAAEDC7D3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B31928-70D2-7D5D-3D39-5B07504DF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6D1499-9041-5C16-D3C5-40E8BAD8A1F8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A69EBD75-3669-FDAB-929A-E8A36E8A512B}"/>
              </a:ext>
            </a:extLst>
          </p:cNvPr>
          <p:cNvSpPr txBox="1">
            <a:spLocks/>
          </p:cNvSpPr>
          <p:nvPr/>
        </p:nvSpPr>
        <p:spPr>
          <a:xfrm>
            <a:off x="903087" y="1747520"/>
            <a:ext cx="9918659" cy="4483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cs typeface="Times New Roman" panose="02020603050405020304" pitchFamily="18" charset="0"/>
              </a:rPr>
              <a:t>No use standards under 8.4.36</a:t>
            </a:r>
          </a:p>
          <a:p>
            <a:pPr marL="0" lvl="1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800" b="1" dirty="0">
              <a:cs typeface="Times New Roman" panose="02020603050405020304" pitchFamily="18" charset="0"/>
            </a:endParaRPr>
          </a:p>
          <a:p>
            <a:pPr marL="3429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cs typeface="Times New Roman" panose="02020603050405020304" pitchFamily="18" charset="0"/>
              </a:rPr>
              <a:t>Current development standards for hotel development </a:t>
            </a:r>
          </a:p>
          <a:p>
            <a:pPr marL="800100" marR="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02020"/>
              </a:buClr>
              <a:buSzPct val="85000"/>
              <a:buFont typeface="Calibri" panose="020F0502020204030204" pitchFamily="34" charset="0"/>
              <a:buChar char="―"/>
              <a:tabLst>
                <a:tab pos="914400" algn="l"/>
              </a:tabLst>
              <a:defRPr/>
            </a:pPr>
            <a:r>
              <a:rPr lang="en-US" sz="2600" dirty="0">
                <a:solidFill>
                  <a:prstClr val="black"/>
                </a:solidFill>
              </a:rPr>
              <a:t>All new hotel developments must also comply with: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02020"/>
              </a:buClr>
              <a:buSzPct val="85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en-US" sz="2400" dirty="0">
                <a:solidFill>
                  <a:prstClr val="black"/>
                </a:solidFill>
              </a:rPr>
              <a:t>Development Standards for Permitted Uses 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02020"/>
              </a:buClr>
              <a:buSzPct val="85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en-US" sz="2400" dirty="0">
                <a:solidFill>
                  <a:prstClr val="black"/>
                </a:solidFill>
              </a:rPr>
              <a:t>General Site Standards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02020"/>
              </a:buClr>
              <a:buSzPct val="85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en-US" sz="2400" dirty="0">
                <a:solidFill>
                  <a:prstClr val="black"/>
                </a:solidFill>
              </a:rPr>
              <a:t>Local Historic Overlay District Standards (Savannah Downtown, Streetcar, Victorian, Cuyler-Brownville Historic Districts)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5E54B9B-82CE-330D-5D74-05EAA9556168}"/>
              </a:ext>
            </a:extLst>
          </p:cNvPr>
          <p:cNvSpPr txBox="1">
            <a:spLocks/>
          </p:cNvSpPr>
          <p:nvPr/>
        </p:nvSpPr>
        <p:spPr>
          <a:xfrm>
            <a:off x="1481885" y="753269"/>
            <a:ext cx="9144000" cy="88394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endParaRPr lang="en-US" sz="2000" i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6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79E37-6DCB-8C65-D8C7-1E3E91565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876300-F19A-D15F-51D9-ECFB7BBEE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C37136-88D3-C0FA-875E-D2D819CBDA04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68B5D2B9-8797-66E0-24B5-81DDBF4370DC}"/>
              </a:ext>
            </a:extLst>
          </p:cNvPr>
          <p:cNvSpPr txBox="1">
            <a:spLocks/>
          </p:cNvSpPr>
          <p:nvPr/>
        </p:nvSpPr>
        <p:spPr>
          <a:xfrm>
            <a:off x="959019" y="1559525"/>
            <a:ext cx="10550287" cy="3832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Revise hotel size definitions</a:t>
            </a:r>
          </a:p>
          <a:p>
            <a:pPr marL="457200" indent="-4572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Change Principal Use Table </a:t>
            </a:r>
          </a:p>
          <a:p>
            <a:pPr marL="457200" indent="-4572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Add possible use conditions for small hotels in TC-1 and TC-2 zoning districts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45B293-15D1-E415-51FC-A909F9C1BA21}"/>
              </a:ext>
            </a:extLst>
          </p:cNvPr>
          <p:cNvSpPr txBox="1">
            <a:spLocks/>
          </p:cNvSpPr>
          <p:nvPr/>
        </p:nvSpPr>
        <p:spPr>
          <a:xfrm>
            <a:off x="751775" y="654333"/>
            <a:ext cx="9144000" cy="883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dirty="0">
                <a:latin typeface="Franklin Gothic Medium" panose="020B0603020102020204" pitchFamily="34" charset="0"/>
                <a:cs typeface="Arial" panose="020B0604020202020204" pitchFamily="34" charset="0"/>
              </a:rPr>
              <a:t>Considerations</a:t>
            </a:r>
            <a:r>
              <a:rPr lang="en-US" sz="2000" i="1" dirty="0">
                <a:latin typeface="Franklin Gothic Medium" panose="020B06030201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7CABA-7540-B899-FFA9-AFC48EAE3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75" y="3994963"/>
            <a:ext cx="10688450" cy="23328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8E42BE-F128-A272-B101-0728AA8C845A}"/>
              </a:ext>
            </a:extLst>
          </p:cNvPr>
          <p:cNvSpPr txBox="1"/>
          <p:nvPr/>
        </p:nvSpPr>
        <p:spPr>
          <a:xfrm>
            <a:off x="751775" y="3644879"/>
            <a:ext cx="1055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 amendments to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 Use Table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new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definitions of small and mid-size hotels: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552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5147D-4D61-AD10-0E21-97FDEEF6B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928FA-461D-F109-E839-C5630E3FD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4E8842-A48E-D59B-A140-22A16B3959D0}"/>
              </a:ext>
            </a:extLst>
          </p:cNvPr>
          <p:cNvSpPr/>
          <p:nvPr/>
        </p:nvSpPr>
        <p:spPr>
          <a:xfrm>
            <a:off x="14013" y="6591300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FF0A8A4B-A9F1-E0C6-8CCB-F4BCA770F4CB}"/>
              </a:ext>
            </a:extLst>
          </p:cNvPr>
          <p:cNvSpPr txBox="1">
            <a:spLocks/>
          </p:cNvSpPr>
          <p:nvPr/>
        </p:nvSpPr>
        <p:spPr>
          <a:xfrm>
            <a:off x="999533" y="1110383"/>
            <a:ext cx="9875520" cy="3832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Examined TC- zoned parcels</a:t>
            </a:r>
          </a:p>
          <a:p>
            <a:pPr marL="457200" indent="-4572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Considered an expanded Hotel Overlay</a:t>
            </a:r>
          </a:p>
          <a:p>
            <a:pPr marL="457200" indent="-4572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5 different scenarios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94BA51AC-C9E0-5E73-A63A-22C946417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1" y="2902437"/>
            <a:ext cx="2021894" cy="156392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 descr="A map of a city&#10;&#10;Description automatically generated">
            <a:extLst>
              <a:ext uri="{FF2B5EF4-FFF2-40B4-BE49-F238E27FC236}">
                <a16:creationId xmlns:a16="http://schemas.microsoft.com/office/drawing/2014/main" id="{CD2A4D86-27FF-3152-E3CE-CD8C0AF1E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40" y="2902437"/>
            <a:ext cx="2036543" cy="157369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2" name="Picture 11" descr="A map of a city&#10;&#10;Description automatically generated">
            <a:extLst>
              <a:ext uri="{FF2B5EF4-FFF2-40B4-BE49-F238E27FC236}">
                <a16:creationId xmlns:a16="http://schemas.microsoft.com/office/drawing/2014/main" id="{682B5BB0-F00D-6480-529A-20CA972EF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41" y="2902438"/>
            <a:ext cx="2036544" cy="157369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5" name="Picture 14" descr="A map of a city&#10;&#10;Description automatically generated">
            <a:extLst>
              <a:ext uri="{FF2B5EF4-FFF2-40B4-BE49-F238E27FC236}">
                <a16:creationId xmlns:a16="http://schemas.microsoft.com/office/drawing/2014/main" id="{A5BD0B29-314D-84EF-C7CA-C8BBF28E98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29" y="2928556"/>
            <a:ext cx="2020444" cy="156125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6" name="Picture 15" descr="A map of a city&#10;&#10;Description automatically generated">
            <a:extLst>
              <a:ext uri="{FF2B5EF4-FFF2-40B4-BE49-F238E27FC236}">
                <a16:creationId xmlns:a16="http://schemas.microsoft.com/office/drawing/2014/main" id="{8E4D1A3A-B2A6-BD16-2269-3325E1EA52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38" y="2914879"/>
            <a:ext cx="2020444" cy="15612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84CE25-7FE7-597B-DE70-9C4E4B11FBB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8303"/>
          <a:stretch/>
        </p:blipFill>
        <p:spPr>
          <a:xfrm>
            <a:off x="6435985" y="5338719"/>
            <a:ext cx="1891285" cy="61422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ADBB67-514F-CD26-AE59-175C15A21D5B}"/>
              </a:ext>
            </a:extLst>
          </p:cNvPr>
          <p:cNvSpPr txBox="1"/>
          <p:nvPr/>
        </p:nvSpPr>
        <p:spPr>
          <a:xfrm>
            <a:off x="821518" y="4463626"/>
            <a:ext cx="2021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Scenario </a:t>
            </a:r>
            <a:r>
              <a:rPr lang="en-US" sz="1600" dirty="0"/>
              <a:t>1: Bull, Henry-Anderson, MLK-Montgomery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0E64E-4E2E-DCCB-4738-886667C8ACE6}"/>
              </a:ext>
            </a:extLst>
          </p:cNvPr>
          <p:cNvSpPr txBox="1"/>
          <p:nvPr/>
        </p:nvSpPr>
        <p:spPr>
          <a:xfrm>
            <a:off x="2914016" y="4490755"/>
            <a:ext cx="2021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Scenario 2</a:t>
            </a:r>
            <a:r>
              <a:rPr lang="en-US" sz="1600" dirty="0"/>
              <a:t>: Bull Street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FFE01B-8A77-7AF7-CBC2-F0F3B915EE17}"/>
              </a:ext>
            </a:extLst>
          </p:cNvPr>
          <p:cNvSpPr txBox="1"/>
          <p:nvPr/>
        </p:nvSpPr>
        <p:spPr>
          <a:xfrm>
            <a:off x="5359734" y="4476130"/>
            <a:ext cx="202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Scenario 3</a:t>
            </a:r>
            <a:r>
              <a:rPr lang="en-US" sz="1600" dirty="0"/>
              <a:t>: Bull, Henry-Anderson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D19A03-97C0-EEB5-EB82-288CFE6953C8}"/>
              </a:ext>
            </a:extLst>
          </p:cNvPr>
          <p:cNvSpPr txBox="1"/>
          <p:nvPr/>
        </p:nvSpPr>
        <p:spPr>
          <a:xfrm>
            <a:off x="7512244" y="4510843"/>
            <a:ext cx="202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Scenario 4</a:t>
            </a:r>
            <a:r>
              <a:rPr lang="en-US" sz="1600" dirty="0"/>
              <a:t>: MLK-Montgomery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8DB3FD-871D-77C9-4E51-FC237D4F3DC5}"/>
              </a:ext>
            </a:extLst>
          </p:cNvPr>
          <p:cNvSpPr txBox="1"/>
          <p:nvPr/>
        </p:nvSpPr>
        <p:spPr>
          <a:xfrm>
            <a:off x="9604742" y="4510843"/>
            <a:ext cx="2021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Scenario 5</a:t>
            </a:r>
            <a:r>
              <a:rPr lang="en-US" sz="1600" dirty="0"/>
              <a:t>: MLK-Montgomery, Henry-Anderson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E6405BE-9C27-3D64-A35F-75624C9DE55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5234" b="41994"/>
          <a:stretch/>
        </p:blipFill>
        <p:spPr>
          <a:xfrm>
            <a:off x="3974405" y="5338719"/>
            <a:ext cx="1852783" cy="61422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63EF9BD-3560-8F1B-5E22-573D24E931A0}"/>
              </a:ext>
            </a:extLst>
          </p:cNvPr>
          <p:cNvSpPr txBox="1">
            <a:spLocks/>
          </p:cNvSpPr>
          <p:nvPr/>
        </p:nvSpPr>
        <p:spPr>
          <a:xfrm>
            <a:off x="1481885" y="753269"/>
            <a:ext cx="9144000" cy="88394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000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endParaRPr lang="en-US" sz="2000" i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72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be20ca-5a46-4ece-b3bb-42582fef65e9" xsi:nil="true"/>
    <lcf76f155ced4ddcb4097134ff3c332f xmlns="bfe8c671-dad0-484f-8067-1182db09065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D3138B89C5D4188C71FF4A830DCD4" ma:contentTypeVersion="15" ma:contentTypeDescription="Create a new document." ma:contentTypeScope="" ma:versionID="9371b7a9ad3c8f04eeeb904e93cdb930">
  <xsd:schema xmlns:xsd="http://www.w3.org/2001/XMLSchema" xmlns:xs="http://www.w3.org/2001/XMLSchema" xmlns:p="http://schemas.microsoft.com/office/2006/metadata/properties" xmlns:ns2="bfe8c671-dad0-484f-8067-1182db090656" xmlns:ns3="babe20ca-5a46-4ece-b3bb-42582fef65e9" targetNamespace="http://schemas.microsoft.com/office/2006/metadata/properties" ma:root="true" ma:fieldsID="92e05af4f2535959d51c0e84ec91b5aa" ns2:_="" ns3:_="">
    <xsd:import namespace="bfe8c671-dad0-484f-8067-1182db090656"/>
    <xsd:import namespace="babe20ca-5a46-4ece-b3bb-42582fef65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8c671-dad0-484f-8067-1182db0906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940c435-9b9d-470a-83dd-5aa7bdc8fe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e20ca-5a46-4ece-b3bb-42582fef65e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adf95b5-7122-4bb1-82db-5ba3fbce3104}" ma:internalName="TaxCatchAll" ma:showField="CatchAllData" ma:web="babe20ca-5a46-4ece-b3bb-42582fef65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58B896-9779-4556-8F49-A8D53C0D60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F2ACD4-CD06-4AF6-983F-B8580B65F257}">
  <ds:schemaRefs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babe20ca-5a46-4ece-b3bb-42582fef65e9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fe8c671-dad0-484f-8067-1182db09065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33E8760-B261-48B7-843B-B56285828D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e8c671-dad0-484f-8067-1182db090656"/>
    <ds:schemaRef ds:uri="babe20ca-5a46-4ece-b3bb-42582fef65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25454</TotalTime>
  <Words>1128</Words>
  <Application>Microsoft Office PowerPoint</Application>
  <PresentationFormat>Widescreen</PresentationFormat>
  <Paragraphs>218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Franklin Gothic Demi</vt:lpstr>
      <vt:lpstr>Franklin Gothic Medium</vt:lpstr>
      <vt:lpstr>Symbol</vt:lpstr>
      <vt:lpstr>Times New Roman</vt:lpstr>
      <vt:lpstr>Wingdings</vt:lpstr>
      <vt:lpstr>Office Theme</vt:lpstr>
      <vt:lpstr>Hotel Development  Overlay Expansion Study  </vt:lpstr>
      <vt:lpstr>PowerPoint Presentation</vt:lpstr>
      <vt:lpstr>PowerPoint Presentation</vt:lpstr>
      <vt:lpstr>PowerPoint Presentation</vt:lpstr>
      <vt:lpstr> HDO Expansion Stakeholder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Neighborhood Survey Results </vt:lpstr>
      <vt:lpstr>PowerPoint Presentation</vt:lpstr>
      <vt:lpstr> Neighborhood Survey Results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Savannah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or Conference Name and Dates</dc:title>
  <dc:creator>Carol Lasell</dc:creator>
  <cp:lastModifiedBy>Bridget Lidy</cp:lastModifiedBy>
  <cp:revision>64</cp:revision>
  <cp:lastPrinted>2025-08-26T15:17:49Z</cp:lastPrinted>
  <dcterms:created xsi:type="dcterms:W3CDTF">2019-06-17T16:23:34Z</dcterms:created>
  <dcterms:modified xsi:type="dcterms:W3CDTF">2025-08-26T15:17:57Z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0x0101004C8D3138B89C5D4188C71FF4A830DCD4</vt:lpwstr>
  </property>
  <property fmtid="{D5CDD505-2E9C-101B-9397-08002B2CF9AE}" pid="3" name="MediaServiceImageTags">
    <vt:lpwstr/>
  </property>
</Properties>
</file>